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7" r:id="rId3"/>
    <p:sldId id="293" r:id="rId4"/>
    <p:sldId id="276" r:id="rId5"/>
    <p:sldId id="259" r:id="rId6"/>
    <p:sldId id="292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61" r:id="rId15"/>
    <p:sldId id="288" r:id="rId16"/>
    <p:sldId id="289" r:id="rId17"/>
    <p:sldId id="290" r:id="rId18"/>
    <p:sldId id="291" r:id="rId19"/>
    <p:sldId id="280" r:id="rId20"/>
    <p:sldId id="258" r:id="rId21"/>
    <p:sldId id="281" r:id="rId22"/>
    <p:sldId id="282" r:id="rId23"/>
    <p:sldId id="283" r:id="rId24"/>
    <p:sldId id="268" r:id="rId25"/>
    <p:sldId id="284" r:id="rId26"/>
    <p:sldId id="285" r:id="rId27"/>
    <p:sldId id="286" r:id="rId28"/>
    <p:sldId id="262" r:id="rId29"/>
    <p:sldId id="287" r:id="rId30"/>
    <p:sldId id="294" r:id="rId31"/>
    <p:sldId id="26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2744D-18A6-4245-8530-5F33B0731C7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6BCFE3-EB29-407E-8CD5-9B639FF3FBD2}">
      <dgm:prSet phldrT="[Text]"/>
      <dgm:spPr/>
      <dgm:t>
        <a:bodyPr/>
        <a:lstStyle/>
        <a:p>
          <a:r>
            <a:rPr lang="en-US" dirty="0">
              <a:latin typeface="Bahnschrift SemiBold SemiConden" panose="020B0502040204020203" pitchFamily="34" charset="0"/>
            </a:rPr>
            <a:t>Bryson Potts</a:t>
          </a:r>
        </a:p>
      </dgm:t>
    </dgm:pt>
    <dgm:pt modelId="{EC720626-B15A-46B9-BD7D-59321A8007F8}" type="parTrans" cxnId="{33336781-19C5-41AD-A7DA-0C634D80797A}">
      <dgm:prSet/>
      <dgm:spPr/>
      <dgm:t>
        <a:bodyPr/>
        <a:lstStyle/>
        <a:p>
          <a:endParaRPr lang="en-US"/>
        </a:p>
      </dgm:t>
    </dgm:pt>
    <dgm:pt modelId="{85327F7B-8F81-4714-8E95-591902A50388}" type="sibTrans" cxnId="{33336781-19C5-41AD-A7DA-0C634D80797A}">
      <dgm:prSet/>
      <dgm:spPr/>
      <dgm:t>
        <a:bodyPr/>
        <a:lstStyle/>
        <a:p>
          <a:pPr algn="ctr"/>
          <a:r>
            <a:rPr lang="en-US" dirty="0">
              <a:latin typeface="Bahnschrift SemiBold SemiConden" panose="020B0502040204020203" pitchFamily="34" charset="0"/>
            </a:rPr>
            <a:t>Team Lead</a:t>
          </a:r>
        </a:p>
      </dgm:t>
    </dgm:pt>
    <dgm:pt modelId="{0D2011D4-798B-42B5-B34B-4F18AF46E283}">
      <dgm:prSet/>
      <dgm:spPr/>
      <dgm:t>
        <a:bodyPr/>
        <a:lstStyle/>
        <a:p>
          <a:r>
            <a:rPr lang="en-US">
              <a:latin typeface="Bahnschrift SemiBold SemiConden" panose="020B0502040204020203" pitchFamily="34" charset="0"/>
            </a:rPr>
            <a:t>Tamara McCaskill</a:t>
          </a:r>
        </a:p>
      </dgm:t>
    </dgm:pt>
    <dgm:pt modelId="{EEEA9CD6-0205-4101-A17C-B26A792954D6}" type="parTrans" cxnId="{850B7EAF-7CCF-45A2-9C1B-ADE931CD9063}">
      <dgm:prSet/>
      <dgm:spPr/>
      <dgm:t>
        <a:bodyPr/>
        <a:lstStyle/>
        <a:p>
          <a:endParaRPr lang="en-US">
            <a:latin typeface="Bahnschrift SemiBold SemiConden" panose="020B0502040204020203" pitchFamily="34" charset="0"/>
          </a:endParaRPr>
        </a:p>
      </dgm:t>
    </dgm:pt>
    <dgm:pt modelId="{B1CB73E0-9C2C-4C21-856F-A35AE0A3D734}" type="sibTrans" cxnId="{850B7EAF-7CCF-45A2-9C1B-ADE931CD9063}">
      <dgm:prSet/>
      <dgm:spPr/>
      <dgm:t>
        <a:bodyPr/>
        <a:lstStyle/>
        <a:p>
          <a:pPr algn="ctr"/>
          <a:r>
            <a:rPr lang="en-US" dirty="0">
              <a:latin typeface="Bahnschrift SemiBold SemiConden" panose="020B0502040204020203" pitchFamily="34" charset="0"/>
            </a:rPr>
            <a:t>Builder</a:t>
          </a:r>
        </a:p>
      </dgm:t>
    </dgm:pt>
    <dgm:pt modelId="{A4365517-1AAF-462C-A1BA-8B523E01D8DA}">
      <dgm:prSet/>
      <dgm:spPr/>
      <dgm:t>
        <a:bodyPr/>
        <a:lstStyle/>
        <a:p>
          <a:r>
            <a:rPr lang="en-US">
              <a:latin typeface="Bahnschrift SemiBold SemiConden" panose="020B0502040204020203" pitchFamily="34" charset="0"/>
            </a:rPr>
            <a:t>Joesph Earnest</a:t>
          </a:r>
        </a:p>
      </dgm:t>
    </dgm:pt>
    <dgm:pt modelId="{974B37E6-48FE-42F5-A78D-2ACC53121BDC}" type="parTrans" cxnId="{33375329-8B6F-48EB-AEFD-2867B15B3FE0}">
      <dgm:prSet/>
      <dgm:spPr/>
      <dgm:t>
        <a:bodyPr/>
        <a:lstStyle/>
        <a:p>
          <a:endParaRPr lang="en-US">
            <a:latin typeface="Bahnschrift SemiBold SemiConden" panose="020B0502040204020203" pitchFamily="34" charset="0"/>
          </a:endParaRPr>
        </a:p>
      </dgm:t>
    </dgm:pt>
    <dgm:pt modelId="{7496E816-1510-4F93-A967-6B67843804E2}" type="sibTrans" cxnId="{33375329-8B6F-48EB-AEFD-2867B15B3FE0}">
      <dgm:prSet/>
      <dgm:spPr/>
      <dgm:t>
        <a:bodyPr/>
        <a:lstStyle/>
        <a:p>
          <a:pPr algn="ctr"/>
          <a:r>
            <a:rPr lang="en-US" dirty="0">
              <a:latin typeface="Bahnschrift SemiBold SemiConden" panose="020B0502040204020203" pitchFamily="34" charset="0"/>
            </a:rPr>
            <a:t>Builder</a:t>
          </a:r>
        </a:p>
      </dgm:t>
    </dgm:pt>
    <dgm:pt modelId="{BC4EE5C5-E871-4019-929F-A1468DD43209}">
      <dgm:prSet/>
      <dgm:spPr/>
      <dgm:t>
        <a:bodyPr/>
        <a:lstStyle/>
        <a:p>
          <a:r>
            <a:rPr lang="en-US" dirty="0">
              <a:latin typeface="Bahnschrift SemiBold SemiConden" panose="020B0502040204020203" pitchFamily="34" charset="0"/>
            </a:rPr>
            <a:t>Manning Owens</a:t>
          </a:r>
        </a:p>
      </dgm:t>
    </dgm:pt>
    <dgm:pt modelId="{452B28F7-F69E-4215-B6AA-86E4A063F67A}" type="parTrans" cxnId="{460B045B-607F-4E1F-886A-BAF5BECF4629}">
      <dgm:prSet/>
      <dgm:spPr/>
      <dgm:t>
        <a:bodyPr/>
        <a:lstStyle/>
        <a:p>
          <a:endParaRPr lang="en-US">
            <a:latin typeface="Bahnschrift SemiBold SemiConden" panose="020B0502040204020203" pitchFamily="34" charset="0"/>
          </a:endParaRPr>
        </a:p>
      </dgm:t>
    </dgm:pt>
    <dgm:pt modelId="{C8191908-A1CE-479B-8F49-2F412A50B836}" type="sibTrans" cxnId="{460B045B-607F-4E1F-886A-BAF5BECF4629}">
      <dgm:prSet/>
      <dgm:spPr/>
      <dgm:t>
        <a:bodyPr/>
        <a:lstStyle/>
        <a:p>
          <a:pPr algn="ctr"/>
          <a:r>
            <a:rPr lang="en-US" dirty="0">
              <a:latin typeface="Bahnschrift SemiBold SemiConden" panose="020B0502040204020203" pitchFamily="34" charset="0"/>
            </a:rPr>
            <a:t>Builder</a:t>
          </a:r>
        </a:p>
      </dgm:t>
    </dgm:pt>
    <dgm:pt modelId="{0BE1954B-90A3-46A6-98E4-9AB4A2C6179E}">
      <dgm:prSet/>
      <dgm:spPr/>
      <dgm:t>
        <a:bodyPr/>
        <a:lstStyle/>
        <a:p>
          <a:r>
            <a:rPr lang="en-US">
              <a:latin typeface="Bahnschrift SemiBold SemiConden" panose="020B0502040204020203" pitchFamily="34" charset="0"/>
            </a:rPr>
            <a:t>Steven Harrington</a:t>
          </a:r>
        </a:p>
      </dgm:t>
    </dgm:pt>
    <dgm:pt modelId="{EB71DA52-F626-48B1-81EF-B3D3A03E1E79}" type="parTrans" cxnId="{FEE95318-5D95-44E3-A10B-386D4455446E}">
      <dgm:prSet/>
      <dgm:spPr/>
      <dgm:t>
        <a:bodyPr/>
        <a:lstStyle/>
        <a:p>
          <a:endParaRPr lang="en-US">
            <a:latin typeface="Bahnschrift SemiBold SemiConden" panose="020B0502040204020203" pitchFamily="34" charset="0"/>
          </a:endParaRPr>
        </a:p>
      </dgm:t>
    </dgm:pt>
    <dgm:pt modelId="{79EAEEC6-5841-46A8-AC32-8B0395BA9ED5}" type="sibTrans" cxnId="{FEE95318-5D95-44E3-A10B-386D4455446E}">
      <dgm:prSet/>
      <dgm:spPr/>
      <dgm:t>
        <a:bodyPr/>
        <a:lstStyle/>
        <a:p>
          <a:pPr algn="ctr"/>
          <a:r>
            <a:rPr lang="en-US" dirty="0">
              <a:latin typeface="Bahnschrift SemiBold SemiConden" panose="020B0502040204020203" pitchFamily="34" charset="0"/>
            </a:rPr>
            <a:t>Programmer</a:t>
          </a:r>
        </a:p>
      </dgm:t>
    </dgm:pt>
    <dgm:pt modelId="{72D6C889-A4BB-46F5-8C8E-03144F6D9517}" type="pres">
      <dgm:prSet presAssocID="{8692744D-18A6-4245-8530-5F33B0731C7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FB4BC13-4CB9-4D05-8217-BC34C8C285E6}" type="pres">
      <dgm:prSet presAssocID="{4E6BCFE3-EB29-407E-8CD5-9B639FF3FBD2}" presName="hierRoot1" presStyleCnt="0">
        <dgm:presLayoutVars>
          <dgm:hierBranch val="init"/>
        </dgm:presLayoutVars>
      </dgm:prSet>
      <dgm:spPr/>
    </dgm:pt>
    <dgm:pt modelId="{7C383CA1-2D67-4302-AFD5-0DF1A255926D}" type="pres">
      <dgm:prSet presAssocID="{4E6BCFE3-EB29-407E-8CD5-9B639FF3FBD2}" presName="rootComposite1" presStyleCnt="0"/>
      <dgm:spPr/>
    </dgm:pt>
    <dgm:pt modelId="{C8276D08-AF2B-4343-91E3-2791BC9BAAAD}" type="pres">
      <dgm:prSet presAssocID="{4E6BCFE3-EB29-407E-8CD5-9B639FF3FBD2}" presName="rootText1" presStyleLbl="node0" presStyleIdx="0" presStyleCnt="1">
        <dgm:presLayoutVars>
          <dgm:chMax/>
          <dgm:chPref val="3"/>
        </dgm:presLayoutVars>
      </dgm:prSet>
      <dgm:spPr/>
    </dgm:pt>
    <dgm:pt modelId="{1D466E93-9DE8-458F-9733-E4FC3CF63602}" type="pres">
      <dgm:prSet presAssocID="{4E6BCFE3-EB29-407E-8CD5-9B639FF3FBD2}" presName="titleText1" presStyleLbl="fgAcc0" presStyleIdx="0" presStyleCnt="1">
        <dgm:presLayoutVars>
          <dgm:chMax val="0"/>
          <dgm:chPref val="0"/>
        </dgm:presLayoutVars>
      </dgm:prSet>
      <dgm:spPr/>
    </dgm:pt>
    <dgm:pt modelId="{2246357C-D957-428A-B191-6F7BC3DFE8D2}" type="pres">
      <dgm:prSet presAssocID="{4E6BCFE3-EB29-407E-8CD5-9B639FF3FBD2}" presName="rootConnector1" presStyleLbl="node1" presStyleIdx="0" presStyleCnt="4"/>
      <dgm:spPr/>
    </dgm:pt>
    <dgm:pt modelId="{4A696AA8-B8E5-4B80-9785-67E8B79D5BF6}" type="pres">
      <dgm:prSet presAssocID="{4E6BCFE3-EB29-407E-8CD5-9B639FF3FBD2}" presName="hierChild2" presStyleCnt="0"/>
      <dgm:spPr/>
    </dgm:pt>
    <dgm:pt modelId="{98CBDFE2-6989-4640-A2A1-64C87B1B67C6}" type="pres">
      <dgm:prSet presAssocID="{EEEA9CD6-0205-4101-A17C-B26A792954D6}" presName="Name37" presStyleLbl="parChTrans1D2" presStyleIdx="0" presStyleCnt="4"/>
      <dgm:spPr/>
    </dgm:pt>
    <dgm:pt modelId="{3CEAEBB4-0343-494C-B5D4-A84DBEFE2EB6}" type="pres">
      <dgm:prSet presAssocID="{0D2011D4-798B-42B5-B34B-4F18AF46E283}" presName="hierRoot2" presStyleCnt="0">
        <dgm:presLayoutVars>
          <dgm:hierBranch val="init"/>
        </dgm:presLayoutVars>
      </dgm:prSet>
      <dgm:spPr/>
    </dgm:pt>
    <dgm:pt modelId="{14A27C10-1BD6-4320-96EC-438CCD93754B}" type="pres">
      <dgm:prSet presAssocID="{0D2011D4-798B-42B5-B34B-4F18AF46E283}" presName="rootComposite" presStyleCnt="0"/>
      <dgm:spPr/>
    </dgm:pt>
    <dgm:pt modelId="{C13A8FFE-0531-43B1-88A9-564DEB3F1775}" type="pres">
      <dgm:prSet presAssocID="{0D2011D4-798B-42B5-B34B-4F18AF46E283}" presName="rootText" presStyleLbl="node1" presStyleIdx="0" presStyleCnt="4">
        <dgm:presLayoutVars>
          <dgm:chMax/>
          <dgm:chPref val="3"/>
        </dgm:presLayoutVars>
      </dgm:prSet>
      <dgm:spPr/>
    </dgm:pt>
    <dgm:pt modelId="{641B408E-F692-4729-9A45-A3EAE38C024F}" type="pres">
      <dgm:prSet presAssocID="{0D2011D4-798B-42B5-B34B-4F18AF46E283}" presName="titleText2" presStyleLbl="fgAcc1" presStyleIdx="0" presStyleCnt="4">
        <dgm:presLayoutVars>
          <dgm:chMax val="0"/>
          <dgm:chPref val="0"/>
        </dgm:presLayoutVars>
      </dgm:prSet>
      <dgm:spPr/>
    </dgm:pt>
    <dgm:pt modelId="{57F63097-02D3-482F-93B2-9C3C88978218}" type="pres">
      <dgm:prSet presAssocID="{0D2011D4-798B-42B5-B34B-4F18AF46E283}" presName="rootConnector" presStyleLbl="node2" presStyleIdx="0" presStyleCnt="0"/>
      <dgm:spPr/>
    </dgm:pt>
    <dgm:pt modelId="{E0A71D86-B13C-4352-B03D-C828D3E84C06}" type="pres">
      <dgm:prSet presAssocID="{0D2011D4-798B-42B5-B34B-4F18AF46E283}" presName="hierChild4" presStyleCnt="0"/>
      <dgm:spPr/>
    </dgm:pt>
    <dgm:pt modelId="{82649059-6DDF-495B-8EC3-17833AFC5D1D}" type="pres">
      <dgm:prSet presAssocID="{0D2011D4-798B-42B5-B34B-4F18AF46E283}" presName="hierChild5" presStyleCnt="0"/>
      <dgm:spPr/>
    </dgm:pt>
    <dgm:pt modelId="{9E20BF4B-6A8D-4308-A3A3-4569BDA93FCD}" type="pres">
      <dgm:prSet presAssocID="{974B37E6-48FE-42F5-A78D-2ACC53121BDC}" presName="Name37" presStyleLbl="parChTrans1D2" presStyleIdx="1" presStyleCnt="4"/>
      <dgm:spPr/>
    </dgm:pt>
    <dgm:pt modelId="{594658DC-6B0F-44E6-B632-C7DDC6C136D0}" type="pres">
      <dgm:prSet presAssocID="{A4365517-1AAF-462C-A1BA-8B523E01D8DA}" presName="hierRoot2" presStyleCnt="0">
        <dgm:presLayoutVars>
          <dgm:hierBranch val="init"/>
        </dgm:presLayoutVars>
      </dgm:prSet>
      <dgm:spPr/>
    </dgm:pt>
    <dgm:pt modelId="{ABCAE459-E133-4777-A881-6532B279F28C}" type="pres">
      <dgm:prSet presAssocID="{A4365517-1AAF-462C-A1BA-8B523E01D8DA}" presName="rootComposite" presStyleCnt="0"/>
      <dgm:spPr/>
    </dgm:pt>
    <dgm:pt modelId="{E7279E15-4F30-48DC-82A2-4C21F8837BF8}" type="pres">
      <dgm:prSet presAssocID="{A4365517-1AAF-462C-A1BA-8B523E01D8DA}" presName="rootText" presStyleLbl="node1" presStyleIdx="1" presStyleCnt="4">
        <dgm:presLayoutVars>
          <dgm:chMax/>
          <dgm:chPref val="3"/>
        </dgm:presLayoutVars>
      </dgm:prSet>
      <dgm:spPr/>
    </dgm:pt>
    <dgm:pt modelId="{3483C597-D52B-4110-966F-992A0D8E2E9A}" type="pres">
      <dgm:prSet presAssocID="{A4365517-1AAF-462C-A1BA-8B523E01D8DA}" presName="titleText2" presStyleLbl="fgAcc1" presStyleIdx="1" presStyleCnt="4">
        <dgm:presLayoutVars>
          <dgm:chMax val="0"/>
          <dgm:chPref val="0"/>
        </dgm:presLayoutVars>
      </dgm:prSet>
      <dgm:spPr/>
    </dgm:pt>
    <dgm:pt modelId="{CBEFEC24-70DF-49BE-92A5-4A586C58D92E}" type="pres">
      <dgm:prSet presAssocID="{A4365517-1AAF-462C-A1BA-8B523E01D8DA}" presName="rootConnector" presStyleLbl="node2" presStyleIdx="0" presStyleCnt="0"/>
      <dgm:spPr/>
    </dgm:pt>
    <dgm:pt modelId="{67F5236E-A4D5-40DB-9551-34C5880B3590}" type="pres">
      <dgm:prSet presAssocID="{A4365517-1AAF-462C-A1BA-8B523E01D8DA}" presName="hierChild4" presStyleCnt="0"/>
      <dgm:spPr/>
    </dgm:pt>
    <dgm:pt modelId="{9D9D6268-AC6F-4152-B759-1F086D10C20F}" type="pres">
      <dgm:prSet presAssocID="{A4365517-1AAF-462C-A1BA-8B523E01D8DA}" presName="hierChild5" presStyleCnt="0"/>
      <dgm:spPr/>
    </dgm:pt>
    <dgm:pt modelId="{0D4C06C5-9EC0-49EB-811D-B4C31338B58D}" type="pres">
      <dgm:prSet presAssocID="{452B28F7-F69E-4215-B6AA-86E4A063F67A}" presName="Name37" presStyleLbl="parChTrans1D2" presStyleIdx="2" presStyleCnt="4"/>
      <dgm:spPr/>
    </dgm:pt>
    <dgm:pt modelId="{EA8DF561-12F2-494B-B76E-C921864C6805}" type="pres">
      <dgm:prSet presAssocID="{BC4EE5C5-E871-4019-929F-A1468DD43209}" presName="hierRoot2" presStyleCnt="0">
        <dgm:presLayoutVars>
          <dgm:hierBranch val="init"/>
        </dgm:presLayoutVars>
      </dgm:prSet>
      <dgm:spPr/>
    </dgm:pt>
    <dgm:pt modelId="{727A8CC1-4ECC-4404-99B1-D17B03E3CF83}" type="pres">
      <dgm:prSet presAssocID="{BC4EE5C5-E871-4019-929F-A1468DD43209}" presName="rootComposite" presStyleCnt="0"/>
      <dgm:spPr/>
    </dgm:pt>
    <dgm:pt modelId="{9C6B42A0-4A58-40C4-B1F5-A624DDD4E89F}" type="pres">
      <dgm:prSet presAssocID="{BC4EE5C5-E871-4019-929F-A1468DD43209}" presName="rootText" presStyleLbl="node1" presStyleIdx="2" presStyleCnt="4">
        <dgm:presLayoutVars>
          <dgm:chMax/>
          <dgm:chPref val="3"/>
        </dgm:presLayoutVars>
      </dgm:prSet>
      <dgm:spPr/>
    </dgm:pt>
    <dgm:pt modelId="{302E796E-F0DB-488D-A59A-95CA06B691D0}" type="pres">
      <dgm:prSet presAssocID="{BC4EE5C5-E871-4019-929F-A1468DD43209}" presName="titleText2" presStyleLbl="fgAcc1" presStyleIdx="2" presStyleCnt="4">
        <dgm:presLayoutVars>
          <dgm:chMax val="0"/>
          <dgm:chPref val="0"/>
        </dgm:presLayoutVars>
      </dgm:prSet>
      <dgm:spPr/>
    </dgm:pt>
    <dgm:pt modelId="{F1A2B5BC-DC72-436E-8F43-D107197F21D2}" type="pres">
      <dgm:prSet presAssocID="{BC4EE5C5-E871-4019-929F-A1468DD43209}" presName="rootConnector" presStyleLbl="node2" presStyleIdx="0" presStyleCnt="0"/>
      <dgm:spPr/>
    </dgm:pt>
    <dgm:pt modelId="{E5A37CFA-8C0C-47F0-8303-3174254EAA98}" type="pres">
      <dgm:prSet presAssocID="{BC4EE5C5-E871-4019-929F-A1468DD43209}" presName="hierChild4" presStyleCnt="0"/>
      <dgm:spPr/>
    </dgm:pt>
    <dgm:pt modelId="{0159EE8E-77A2-40CA-AEBC-E2D22307966F}" type="pres">
      <dgm:prSet presAssocID="{BC4EE5C5-E871-4019-929F-A1468DD43209}" presName="hierChild5" presStyleCnt="0"/>
      <dgm:spPr/>
    </dgm:pt>
    <dgm:pt modelId="{763C881A-94E7-4516-88DF-AEFA9D0184B5}" type="pres">
      <dgm:prSet presAssocID="{EB71DA52-F626-48B1-81EF-B3D3A03E1E79}" presName="Name37" presStyleLbl="parChTrans1D2" presStyleIdx="3" presStyleCnt="4"/>
      <dgm:spPr/>
    </dgm:pt>
    <dgm:pt modelId="{BD046F9A-0DFB-4585-945E-B04F156870BB}" type="pres">
      <dgm:prSet presAssocID="{0BE1954B-90A3-46A6-98E4-9AB4A2C6179E}" presName="hierRoot2" presStyleCnt="0">
        <dgm:presLayoutVars>
          <dgm:hierBranch val="init"/>
        </dgm:presLayoutVars>
      </dgm:prSet>
      <dgm:spPr/>
    </dgm:pt>
    <dgm:pt modelId="{1CBAE7BF-8B92-4F1D-BCDE-4C3F24995054}" type="pres">
      <dgm:prSet presAssocID="{0BE1954B-90A3-46A6-98E4-9AB4A2C6179E}" presName="rootComposite" presStyleCnt="0"/>
      <dgm:spPr/>
    </dgm:pt>
    <dgm:pt modelId="{C4009241-64C6-444D-8296-8F4D5E9709BE}" type="pres">
      <dgm:prSet presAssocID="{0BE1954B-90A3-46A6-98E4-9AB4A2C6179E}" presName="rootText" presStyleLbl="node1" presStyleIdx="3" presStyleCnt="4">
        <dgm:presLayoutVars>
          <dgm:chMax/>
          <dgm:chPref val="3"/>
        </dgm:presLayoutVars>
      </dgm:prSet>
      <dgm:spPr/>
    </dgm:pt>
    <dgm:pt modelId="{9F998076-140F-4C59-881E-CEDAA128483D}" type="pres">
      <dgm:prSet presAssocID="{0BE1954B-90A3-46A6-98E4-9AB4A2C6179E}" presName="titleText2" presStyleLbl="fgAcc1" presStyleIdx="3" presStyleCnt="4">
        <dgm:presLayoutVars>
          <dgm:chMax val="0"/>
          <dgm:chPref val="0"/>
        </dgm:presLayoutVars>
      </dgm:prSet>
      <dgm:spPr/>
    </dgm:pt>
    <dgm:pt modelId="{1BA274E5-535D-4513-A78C-325C4F08A6FD}" type="pres">
      <dgm:prSet presAssocID="{0BE1954B-90A3-46A6-98E4-9AB4A2C6179E}" presName="rootConnector" presStyleLbl="node2" presStyleIdx="0" presStyleCnt="0"/>
      <dgm:spPr/>
    </dgm:pt>
    <dgm:pt modelId="{50190650-67CE-45A9-B700-26EB350F8545}" type="pres">
      <dgm:prSet presAssocID="{0BE1954B-90A3-46A6-98E4-9AB4A2C6179E}" presName="hierChild4" presStyleCnt="0"/>
      <dgm:spPr/>
    </dgm:pt>
    <dgm:pt modelId="{29095FD5-778B-48E5-B49B-3C548369C22D}" type="pres">
      <dgm:prSet presAssocID="{0BE1954B-90A3-46A6-98E4-9AB4A2C6179E}" presName="hierChild5" presStyleCnt="0"/>
      <dgm:spPr/>
    </dgm:pt>
    <dgm:pt modelId="{67608038-0C1D-476C-A7D4-95A3E584635C}" type="pres">
      <dgm:prSet presAssocID="{4E6BCFE3-EB29-407E-8CD5-9B639FF3FBD2}" presName="hierChild3" presStyleCnt="0"/>
      <dgm:spPr/>
    </dgm:pt>
  </dgm:ptLst>
  <dgm:cxnLst>
    <dgm:cxn modelId="{C11FFE03-6B9A-48D4-9F33-47181C64FC49}" type="presOf" srcId="{BC4EE5C5-E871-4019-929F-A1468DD43209}" destId="{F1A2B5BC-DC72-436E-8F43-D107197F21D2}" srcOrd="1" destOrd="0" presId="urn:microsoft.com/office/officeart/2008/layout/NameandTitleOrganizationalChart"/>
    <dgm:cxn modelId="{D8FB920B-A3F6-4EBC-9C93-6EC3BC8C531F}" type="presOf" srcId="{974B37E6-48FE-42F5-A78D-2ACC53121BDC}" destId="{9E20BF4B-6A8D-4308-A3A3-4569BDA93FCD}" srcOrd="0" destOrd="0" presId="urn:microsoft.com/office/officeart/2008/layout/NameandTitleOrganizationalChart"/>
    <dgm:cxn modelId="{BD1F700F-0411-434F-968B-E77A2A5253D6}" type="presOf" srcId="{A4365517-1AAF-462C-A1BA-8B523E01D8DA}" destId="{CBEFEC24-70DF-49BE-92A5-4A586C58D92E}" srcOrd="1" destOrd="0" presId="urn:microsoft.com/office/officeart/2008/layout/NameandTitleOrganizationalChart"/>
    <dgm:cxn modelId="{FEE95318-5D95-44E3-A10B-386D4455446E}" srcId="{4E6BCFE3-EB29-407E-8CD5-9B639FF3FBD2}" destId="{0BE1954B-90A3-46A6-98E4-9AB4A2C6179E}" srcOrd="3" destOrd="0" parTransId="{EB71DA52-F626-48B1-81EF-B3D3A03E1E79}" sibTransId="{79EAEEC6-5841-46A8-AC32-8B0395BA9ED5}"/>
    <dgm:cxn modelId="{B544051E-4FBA-4CE2-A56F-DC59B75D0608}" type="presOf" srcId="{EEEA9CD6-0205-4101-A17C-B26A792954D6}" destId="{98CBDFE2-6989-4640-A2A1-64C87B1B67C6}" srcOrd="0" destOrd="0" presId="urn:microsoft.com/office/officeart/2008/layout/NameandTitleOrganizationalChart"/>
    <dgm:cxn modelId="{B71AA325-A9D4-4CFB-BAA6-40E9DA518713}" type="presOf" srcId="{C8191908-A1CE-479B-8F49-2F412A50B836}" destId="{302E796E-F0DB-488D-A59A-95CA06B691D0}" srcOrd="0" destOrd="0" presId="urn:microsoft.com/office/officeart/2008/layout/NameandTitleOrganizationalChart"/>
    <dgm:cxn modelId="{33375329-8B6F-48EB-AEFD-2867B15B3FE0}" srcId="{4E6BCFE3-EB29-407E-8CD5-9B639FF3FBD2}" destId="{A4365517-1AAF-462C-A1BA-8B523E01D8DA}" srcOrd="1" destOrd="0" parTransId="{974B37E6-48FE-42F5-A78D-2ACC53121BDC}" sibTransId="{7496E816-1510-4F93-A967-6B67843804E2}"/>
    <dgm:cxn modelId="{F47E5A3F-201E-443C-9541-F77735BEB93F}" type="presOf" srcId="{A4365517-1AAF-462C-A1BA-8B523E01D8DA}" destId="{E7279E15-4F30-48DC-82A2-4C21F8837BF8}" srcOrd="0" destOrd="0" presId="urn:microsoft.com/office/officeart/2008/layout/NameandTitleOrganizationalChart"/>
    <dgm:cxn modelId="{E8068E40-CFB3-40CA-A4BD-79F7EC988A1A}" type="presOf" srcId="{0BE1954B-90A3-46A6-98E4-9AB4A2C6179E}" destId="{C4009241-64C6-444D-8296-8F4D5E9709BE}" srcOrd="0" destOrd="0" presId="urn:microsoft.com/office/officeart/2008/layout/NameandTitleOrganizationalChart"/>
    <dgm:cxn modelId="{460B045B-607F-4E1F-886A-BAF5BECF4629}" srcId="{4E6BCFE3-EB29-407E-8CD5-9B639FF3FBD2}" destId="{BC4EE5C5-E871-4019-929F-A1468DD43209}" srcOrd="2" destOrd="0" parTransId="{452B28F7-F69E-4215-B6AA-86E4A063F67A}" sibTransId="{C8191908-A1CE-479B-8F49-2F412A50B836}"/>
    <dgm:cxn modelId="{AF8E086B-FA03-4B9D-A305-99E472D9CDF6}" type="presOf" srcId="{7496E816-1510-4F93-A967-6B67843804E2}" destId="{3483C597-D52B-4110-966F-992A0D8E2E9A}" srcOrd="0" destOrd="0" presId="urn:microsoft.com/office/officeart/2008/layout/NameandTitleOrganizationalChart"/>
    <dgm:cxn modelId="{CF34AB52-ACA3-4C69-A32C-80F2382F9798}" type="presOf" srcId="{85327F7B-8F81-4714-8E95-591902A50388}" destId="{1D466E93-9DE8-458F-9733-E4FC3CF63602}" srcOrd="0" destOrd="0" presId="urn:microsoft.com/office/officeart/2008/layout/NameandTitleOrganizationalChart"/>
    <dgm:cxn modelId="{CB24CB59-4489-48C2-8E36-84918583E580}" type="presOf" srcId="{0BE1954B-90A3-46A6-98E4-9AB4A2C6179E}" destId="{1BA274E5-535D-4513-A78C-325C4F08A6FD}" srcOrd="1" destOrd="0" presId="urn:microsoft.com/office/officeart/2008/layout/NameandTitleOrganizationalChart"/>
    <dgm:cxn modelId="{D05F657C-0D54-4B5F-802B-234564A97991}" type="presOf" srcId="{4E6BCFE3-EB29-407E-8CD5-9B639FF3FBD2}" destId="{C8276D08-AF2B-4343-91E3-2791BC9BAAAD}" srcOrd="0" destOrd="0" presId="urn:microsoft.com/office/officeart/2008/layout/NameandTitleOrganizationalChart"/>
    <dgm:cxn modelId="{33336781-19C5-41AD-A7DA-0C634D80797A}" srcId="{8692744D-18A6-4245-8530-5F33B0731C7E}" destId="{4E6BCFE3-EB29-407E-8CD5-9B639FF3FBD2}" srcOrd="0" destOrd="0" parTransId="{EC720626-B15A-46B9-BD7D-59321A8007F8}" sibTransId="{85327F7B-8F81-4714-8E95-591902A50388}"/>
    <dgm:cxn modelId="{54102E9D-182A-434B-AE0B-EBA9E11A27C6}" type="presOf" srcId="{452B28F7-F69E-4215-B6AA-86E4A063F67A}" destId="{0D4C06C5-9EC0-49EB-811D-B4C31338B58D}" srcOrd="0" destOrd="0" presId="urn:microsoft.com/office/officeart/2008/layout/NameandTitleOrganizationalChart"/>
    <dgm:cxn modelId="{850B7EAF-7CCF-45A2-9C1B-ADE931CD9063}" srcId="{4E6BCFE3-EB29-407E-8CD5-9B639FF3FBD2}" destId="{0D2011D4-798B-42B5-B34B-4F18AF46E283}" srcOrd="0" destOrd="0" parTransId="{EEEA9CD6-0205-4101-A17C-B26A792954D6}" sibTransId="{B1CB73E0-9C2C-4C21-856F-A35AE0A3D734}"/>
    <dgm:cxn modelId="{89061CB2-C208-41D6-9E14-954857780AF6}" type="presOf" srcId="{EB71DA52-F626-48B1-81EF-B3D3A03E1E79}" destId="{763C881A-94E7-4516-88DF-AEFA9D0184B5}" srcOrd="0" destOrd="0" presId="urn:microsoft.com/office/officeart/2008/layout/NameandTitleOrganizationalChart"/>
    <dgm:cxn modelId="{BA62E8BB-414D-43C5-80F5-A1C2654EF0F8}" type="presOf" srcId="{79EAEEC6-5841-46A8-AC32-8B0395BA9ED5}" destId="{9F998076-140F-4C59-881E-CEDAA128483D}" srcOrd="0" destOrd="0" presId="urn:microsoft.com/office/officeart/2008/layout/NameandTitleOrganizationalChart"/>
    <dgm:cxn modelId="{FE7D38DF-28BD-4C8C-A580-0CE8B3D71E24}" type="presOf" srcId="{8692744D-18A6-4245-8530-5F33B0731C7E}" destId="{72D6C889-A4BB-46F5-8C8E-03144F6D9517}" srcOrd="0" destOrd="0" presId="urn:microsoft.com/office/officeart/2008/layout/NameandTitleOrganizationalChart"/>
    <dgm:cxn modelId="{5BAAD5E4-2F20-4C61-806A-E8FB2A5E977C}" type="presOf" srcId="{4E6BCFE3-EB29-407E-8CD5-9B639FF3FBD2}" destId="{2246357C-D957-428A-B191-6F7BC3DFE8D2}" srcOrd="1" destOrd="0" presId="urn:microsoft.com/office/officeart/2008/layout/NameandTitleOrganizationalChart"/>
    <dgm:cxn modelId="{637EC9E9-E701-4971-B40B-82C5054CCC81}" type="presOf" srcId="{0D2011D4-798B-42B5-B34B-4F18AF46E283}" destId="{57F63097-02D3-482F-93B2-9C3C88978218}" srcOrd="1" destOrd="0" presId="urn:microsoft.com/office/officeart/2008/layout/NameandTitleOrganizationalChart"/>
    <dgm:cxn modelId="{4DBDB5EB-BAA3-4E2D-840A-0D1B76B8D7C5}" type="presOf" srcId="{0D2011D4-798B-42B5-B34B-4F18AF46E283}" destId="{C13A8FFE-0531-43B1-88A9-564DEB3F1775}" srcOrd="0" destOrd="0" presId="urn:microsoft.com/office/officeart/2008/layout/NameandTitleOrganizationalChart"/>
    <dgm:cxn modelId="{DF4E32F6-4D0D-4DBB-809A-766C92B1DCBD}" type="presOf" srcId="{BC4EE5C5-E871-4019-929F-A1468DD43209}" destId="{9C6B42A0-4A58-40C4-B1F5-A624DDD4E89F}" srcOrd="0" destOrd="0" presId="urn:microsoft.com/office/officeart/2008/layout/NameandTitleOrganizationalChart"/>
    <dgm:cxn modelId="{0B55A5F6-2EC2-4D7B-A157-CDD6DE91D0D1}" type="presOf" srcId="{B1CB73E0-9C2C-4C21-856F-A35AE0A3D734}" destId="{641B408E-F692-4729-9A45-A3EAE38C024F}" srcOrd="0" destOrd="0" presId="urn:microsoft.com/office/officeart/2008/layout/NameandTitleOrganizationalChart"/>
    <dgm:cxn modelId="{BA639B8B-0050-4588-AAB2-09360B84410E}" type="presParOf" srcId="{72D6C889-A4BB-46F5-8C8E-03144F6D9517}" destId="{8FB4BC13-4CB9-4D05-8217-BC34C8C285E6}" srcOrd="0" destOrd="0" presId="urn:microsoft.com/office/officeart/2008/layout/NameandTitleOrganizationalChart"/>
    <dgm:cxn modelId="{5FDDB8D4-94ED-4A67-9884-523384395951}" type="presParOf" srcId="{8FB4BC13-4CB9-4D05-8217-BC34C8C285E6}" destId="{7C383CA1-2D67-4302-AFD5-0DF1A255926D}" srcOrd="0" destOrd="0" presId="urn:microsoft.com/office/officeart/2008/layout/NameandTitleOrganizationalChart"/>
    <dgm:cxn modelId="{D8EBD74D-C60E-4ED3-A06D-AA00A4C08EC0}" type="presParOf" srcId="{7C383CA1-2D67-4302-AFD5-0DF1A255926D}" destId="{C8276D08-AF2B-4343-91E3-2791BC9BAAAD}" srcOrd="0" destOrd="0" presId="urn:microsoft.com/office/officeart/2008/layout/NameandTitleOrganizationalChart"/>
    <dgm:cxn modelId="{54149E1B-DB69-4ABD-AF68-97CAB96DEF53}" type="presParOf" srcId="{7C383CA1-2D67-4302-AFD5-0DF1A255926D}" destId="{1D466E93-9DE8-458F-9733-E4FC3CF63602}" srcOrd="1" destOrd="0" presId="urn:microsoft.com/office/officeart/2008/layout/NameandTitleOrganizationalChart"/>
    <dgm:cxn modelId="{7EB2D49C-2280-4CBA-9EF0-ED61DA0AA6A3}" type="presParOf" srcId="{7C383CA1-2D67-4302-AFD5-0DF1A255926D}" destId="{2246357C-D957-428A-B191-6F7BC3DFE8D2}" srcOrd="2" destOrd="0" presId="urn:microsoft.com/office/officeart/2008/layout/NameandTitleOrganizationalChart"/>
    <dgm:cxn modelId="{5472E0B3-7C67-4E3F-9C57-9E5EE0BE21C4}" type="presParOf" srcId="{8FB4BC13-4CB9-4D05-8217-BC34C8C285E6}" destId="{4A696AA8-B8E5-4B80-9785-67E8B79D5BF6}" srcOrd="1" destOrd="0" presId="urn:microsoft.com/office/officeart/2008/layout/NameandTitleOrganizationalChart"/>
    <dgm:cxn modelId="{3D4AD811-4419-462F-838A-07598108D3D4}" type="presParOf" srcId="{4A696AA8-B8E5-4B80-9785-67E8B79D5BF6}" destId="{98CBDFE2-6989-4640-A2A1-64C87B1B67C6}" srcOrd="0" destOrd="0" presId="urn:microsoft.com/office/officeart/2008/layout/NameandTitleOrganizationalChart"/>
    <dgm:cxn modelId="{DE85E58B-5596-4E3C-AC38-7F04C9F11F00}" type="presParOf" srcId="{4A696AA8-B8E5-4B80-9785-67E8B79D5BF6}" destId="{3CEAEBB4-0343-494C-B5D4-A84DBEFE2EB6}" srcOrd="1" destOrd="0" presId="urn:microsoft.com/office/officeart/2008/layout/NameandTitleOrganizationalChart"/>
    <dgm:cxn modelId="{A0AD6EC8-5E47-4624-B01D-B2C17BBB0349}" type="presParOf" srcId="{3CEAEBB4-0343-494C-B5D4-A84DBEFE2EB6}" destId="{14A27C10-1BD6-4320-96EC-438CCD93754B}" srcOrd="0" destOrd="0" presId="urn:microsoft.com/office/officeart/2008/layout/NameandTitleOrganizationalChart"/>
    <dgm:cxn modelId="{81C1F076-81F9-4F45-BC1F-EB8082713936}" type="presParOf" srcId="{14A27C10-1BD6-4320-96EC-438CCD93754B}" destId="{C13A8FFE-0531-43B1-88A9-564DEB3F1775}" srcOrd="0" destOrd="0" presId="urn:microsoft.com/office/officeart/2008/layout/NameandTitleOrganizationalChart"/>
    <dgm:cxn modelId="{89385CEF-1AAF-4AD2-B5A8-DBFE6717069C}" type="presParOf" srcId="{14A27C10-1BD6-4320-96EC-438CCD93754B}" destId="{641B408E-F692-4729-9A45-A3EAE38C024F}" srcOrd="1" destOrd="0" presId="urn:microsoft.com/office/officeart/2008/layout/NameandTitleOrganizationalChart"/>
    <dgm:cxn modelId="{15F75007-F4E5-4C97-8D94-324BF66BE4F9}" type="presParOf" srcId="{14A27C10-1BD6-4320-96EC-438CCD93754B}" destId="{57F63097-02D3-482F-93B2-9C3C88978218}" srcOrd="2" destOrd="0" presId="urn:microsoft.com/office/officeart/2008/layout/NameandTitleOrganizationalChart"/>
    <dgm:cxn modelId="{4CBE7C70-D62B-41BB-9814-1093D5E3E7D6}" type="presParOf" srcId="{3CEAEBB4-0343-494C-B5D4-A84DBEFE2EB6}" destId="{E0A71D86-B13C-4352-B03D-C828D3E84C06}" srcOrd="1" destOrd="0" presId="urn:microsoft.com/office/officeart/2008/layout/NameandTitleOrganizationalChart"/>
    <dgm:cxn modelId="{08270D0F-4C17-4AC5-A5C3-ACDBADB1D65C}" type="presParOf" srcId="{3CEAEBB4-0343-494C-B5D4-A84DBEFE2EB6}" destId="{82649059-6DDF-495B-8EC3-17833AFC5D1D}" srcOrd="2" destOrd="0" presId="urn:microsoft.com/office/officeart/2008/layout/NameandTitleOrganizationalChart"/>
    <dgm:cxn modelId="{D3C255CC-0136-4360-82A4-A79F17BB655C}" type="presParOf" srcId="{4A696AA8-B8E5-4B80-9785-67E8B79D5BF6}" destId="{9E20BF4B-6A8D-4308-A3A3-4569BDA93FCD}" srcOrd="2" destOrd="0" presId="urn:microsoft.com/office/officeart/2008/layout/NameandTitleOrganizationalChart"/>
    <dgm:cxn modelId="{63D649A9-9379-4174-B972-13FDA874B49A}" type="presParOf" srcId="{4A696AA8-B8E5-4B80-9785-67E8B79D5BF6}" destId="{594658DC-6B0F-44E6-B632-C7DDC6C136D0}" srcOrd="3" destOrd="0" presId="urn:microsoft.com/office/officeart/2008/layout/NameandTitleOrganizationalChart"/>
    <dgm:cxn modelId="{05F4E9C5-D996-499D-8665-47A65B176814}" type="presParOf" srcId="{594658DC-6B0F-44E6-B632-C7DDC6C136D0}" destId="{ABCAE459-E133-4777-A881-6532B279F28C}" srcOrd="0" destOrd="0" presId="urn:microsoft.com/office/officeart/2008/layout/NameandTitleOrganizationalChart"/>
    <dgm:cxn modelId="{6A43F018-179C-4317-BA37-21098480708E}" type="presParOf" srcId="{ABCAE459-E133-4777-A881-6532B279F28C}" destId="{E7279E15-4F30-48DC-82A2-4C21F8837BF8}" srcOrd="0" destOrd="0" presId="urn:microsoft.com/office/officeart/2008/layout/NameandTitleOrganizationalChart"/>
    <dgm:cxn modelId="{80F20036-16B0-4457-9711-00EAA0DE5396}" type="presParOf" srcId="{ABCAE459-E133-4777-A881-6532B279F28C}" destId="{3483C597-D52B-4110-966F-992A0D8E2E9A}" srcOrd="1" destOrd="0" presId="urn:microsoft.com/office/officeart/2008/layout/NameandTitleOrganizationalChart"/>
    <dgm:cxn modelId="{DE690F1D-7B02-4D27-AAC1-784D9B259F95}" type="presParOf" srcId="{ABCAE459-E133-4777-A881-6532B279F28C}" destId="{CBEFEC24-70DF-49BE-92A5-4A586C58D92E}" srcOrd="2" destOrd="0" presId="urn:microsoft.com/office/officeart/2008/layout/NameandTitleOrganizationalChart"/>
    <dgm:cxn modelId="{271A0F0F-46CE-40E1-9D82-5992F84A9E82}" type="presParOf" srcId="{594658DC-6B0F-44E6-B632-C7DDC6C136D0}" destId="{67F5236E-A4D5-40DB-9551-34C5880B3590}" srcOrd="1" destOrd="0" presId="urn:microsoft.com/office/officeart/2008/layout/NameandTitleOrganizationalChart"/>
    <dgm:cxn modelId="{E991F7FB-7C5D-4C2F-97CA-CEAC15AA09BE}" type="presParOf" srcId="{594658DC-6B0F-44E6-B632-C7DDC6C136D0}" destId="{9D9D6268-AC6F-4152-B759-1F086D10C20F}" srcOrd="2" destOrd="0" presId="urn:microsoft.com/office/officeart/2008/layout/NameandTitleOrganizationalChart"/>
    <dgm:cxn modelId="{6BD074F4-C77C-4670-903B-8A7D0DEFBF27}" type="presParOf" srcId="{4A696AA8-B8E5-4B80-9785-67E8B79D5BF6}" destId="{0D4C06C5-9EC0-49EB-811D-B4C31338B58D}" srcOrd="4" destOrd="0" presId="urn:microsoft.com/office/officeart/2008/layout/NameandTitleOrganizationalChart"/>
    <dgm:cxn modelId="{5E3D48E1-45A1-4EBC-A2E3-CEC7DC1C763B}" type="presParOf" srcId="{4A696AA8-B8E5-4B80-9785-67E8B79D5BF6}" destId="{EA8DF561-12F2-494B-B76E-C921864C6805}" srcOrd="5" destOrd="0" presId="urn:microsoft.com/office/officeart/2008/layout/NameandTitleOrganizationalChart"/>
    <dgm:cxn modelId="{7E877A10-3B61-4225-9201-19A5B14E46BD}" type="presParOf" srcId="{EA8DF561-12F2-494B-B76E-C921864C6805}" destId="{727A8CC1-4ECC-4404-99B1-D17B03E3CF83}" srcOrd="0" destOrd="0" presId="urn:microsoft.com/office/officeart/2008/layout/NameandTitleOrganizationalChart"/>
    <dgm:cxn modelId="{DEA0A649-B03B-4D52-B98A-EAB04D76A679}" type="presParOf" srcId="{727A8CC1-4ECC-4404-99B1-D17B03E3CF83}" destId="{9C6B42A0-4A58-40C4-B1F5-A624DDD4E89F}" srcOrd="0" destOrd="0" presId="urn:microsoft.com/office/officeart/2008/layout/NameandTitleOrganizationalChart"/>
    <dgm:cxn modelId="{8BE97DF4-D48B-42D2-83F5-B7FC6E07EDD1}" type="presParOf" srcId="{727A8CC1-4ECC-4404-99B1-D17B03E3CF83}" destId="{302E796E-F0DB-488D-A59A-95CA06B691D0}" srcOrd="1" destOrd="0" presId="urn:microsoft.com/office/officeart/2008/layout/NameandTitleOrganizationalChart"/>
    <dgm:cxn modelId="{68984FB2-1A95-462D-993E-5936BEB65A64}" type="presParOf" srcId="{727A8CC1-4ECC-4404-99B1-D17B03E3CF83}" destId="{F1A2B5BC-DC72-436E-8F43-D107197F21D2}" srcOrd="2" destOrd="0" presId="urn:microsoft.com/office/officeart/2008/layout/NameandTitleOrganizationalChart"/>
    <dgm:cxn modelId="{7BAE7D4C-0E7A-439C-9CA5-BCAD64B8439C}" type="presParOf" srcId="{EA8DF561-12F2-494B-B76E-C921864C6805}" destId="{E5A37CFA-8C0C-47F0-8303-3174254EAA98}" srcOrd="1" destOrd="0" presId="urn:microsoft.com/office/officeart/2008/layout/NameandTitleOrganizationalChart"/>
    <dgm:cxn modelId="{3E13960A-570D-440C-BCF1-53A80F04F62C}" type="presParOf" srcId="{EA8DF561-12F2-494B-B76E-C921864C6805}" destId="{0159EE8E-77A2-40CA-AEBC-E2D22307966F}" srcOrd="2" destOrd="0" presId="urn:microsoft.com/office/officeart/2008/layout/NameandTitleOrganizationalChart"/>
    <dgm:cxn modelId="{D0584A43-CEC8-4B08-BA9D-E6ACC5483997}" type="presParOf" srcId="{4A696AA8-B8E5-4B80-9785-67E8B79D5BF6}" destId="{763C881A-94E7-4516-88DF-AEFA9D0184B5}" srcOrd="6" destOrd="0" presId="urn:microsoft.com/office/officeart/2008/layout/NameandTitleOrganizationalChart"/>
    <dgm:cxn modelId="{4CD97B41-84EC-45E2-B4F8-9728E95FC462}" type="presParOf" srcId="{4A696AA8-B8E5-4B80-9785-67E8B79D5BF6}" destId="{BD046F9A-0DFB-4585-945E-B04F156870BB}" srcOrd="7" destOrd="0" presId="urn:microsoft.com/office/officeart/2008/layout/NameandTitleOrganizationalChart"/>
    <dgm:cxn modelId="{98A769FA-CB15-4DC4-8DCD-C45067F74A8A}" type="presParOf" srcId="{BD046F9A-0DFB-4585-945E-B04F156870BB}" destId="{1CBAE7BF-8B92-4F1D-BCDE-4C3F24995054}" srcOrd="0" destOrd="0" presId="urn:microsoft.com/office/officeart/2008/layout/NameandTitleOrganizationalChart"/>
    <dgm:cxn modelId="{F07DD728-C32B-4C11-9140-96C71929405F}" type="presParOf" srcId="{1CBAE7BF-8B92-4F1D-BCDE-4C3F24995054}" destId="{C4009241-64C6-444D-8296-8F4D5E9709BE}" srcOrd="0" destOrd="0" presId="urn:microsoft.com/office/officeart/2008/layout/NameandTitleOrganizationalChart"/>
    <dgm:cxn modelId="{BE625095-EF31-4617-BAED-5FAAA736D6BD}" type="presParOf" srcId="{1CBAE7BF-8B92-4F1D-BCDE-4C3F24995054}" destId="{9F998076-140F-4C59-881E-CEDAA128483D}" srcOrd="1" destOrd="0" presId="urn:microsoft.com/office/officeart/2008/layout/NameandTitleOrganizationalChart"/>
    <dgm:cxn modelId="{EB3DBAB8-E8BF-4829-95A2-60A07F4F38EE}" type="presParOf" srcId="{1CBAE7BF-8B92-4F1D-BCDE-4C3F24995054}" destId="{1BA274E5-535D-4513-A78C-325C4F08A6FD}" srcOrd="2" destOrd="0" presId="urn:microsoft.com/office/officeart/2008/layout/NameandTitleOrganizationalChart"/>
    <dgm:cxn modelId="{3613D872-D988-491C-91C5-741036E09D8C}" type="presParOf" srcId="{BD046F9A-0DFB-4585-945E-B04F156870BB}" destId="{50190650-67CE-45A9-B700-26EB350F8545}" srcOrd="1" destOrd="0" presId="urn:microsoft.com/office/officeart/2008/layout/NameandTitleOrganizationalChart"/>
    <dgm:cxn modelId="{741A3018-12C9-460B-B7C6-D94617EA6E87}" type="presParOf" srcId="{BD046F9A-0DFB-4585-945E-B04F156870BB}" destId="{29095FD5-778B-48E5-B49B-3C548369C22D}" srcOrd="2" destOrd="0" presId="urn:microsoft.com/office/officeart/2008/layout/NameandTitleOrganizationalChart"/>
    <dgm:cxn modelId="{0E887844-4D81-413B-90E9-B6C793E230A6}" type="presParOf" srcId="{8FB4BC13-4CB9-4D05-8217-BC34C8C285E6}" destId="{67608038-0C1D-476C-A7D4-95A3E584635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C881A-94E7-4516-88DF-AEFA9D0184B5}">
      <dsp:nvSpPr>
        <dsp:cNvPr id="0" name=""/>
        <dsp:cNvSpPr/>
      </dsp:nvSpPr>
      <dsp:spPr>
        <a:xfrm>
          <a:off x="3148091" y="2366275"/>
          <a:ext cx="2470339" cy="367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917"/>
              </a:lnTo>
              <a:lnTo>
                <a:pt x="2470339" y="218917"/>
              </a:lnTo>
              <a:lnTo>
                <a:pt x="2470339" y="3672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4C06C5-9EC0-49EB-811D-B4C31338B58D}">
      <dsp:nvSpPr>
        <dsp:cNvPr id="0" name=""/>
        <dsp:cNvSpPr/>
      </dsp:nvSpPr>
      <dsp:spPr>
        <a:xfrm>
          <a:off x="3148091" y="2366275"/>
          <a:ext cx="823446" cy="367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917"/>
              </a:lnTo>
              <a:lnTo>
                <a:pt x="823446" y="218917"/>
              </a:lnTo>
              <a:lnTo>
                <a:pt x="823446" y="3672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20BF4B-6A8D-4308-A3A3-4569BDA93FCD}">
      <dsp:nvSpPr>
        <dsp:cNvPr id="0" name=""/>
        <dsp:cNvSpPr/>
      </dsp:nvSpPr>
      <dsp:spPr>
        <a:xfrm>
          <a:off x="2324644" y="2366275"/>
          <a:ext cx="823446" cy="367216"/>
        </a:xfrm>
        <a:custGeom>
          <a:avLst/>
          <a:gdLst/>
          <a:ahLst/>
          <a:cxnLst/>
          <a:rect l="0" t="0" r="0" b="0"/>
          <a:pathLst>
            <a:path>
              <a:moveTo>
                <a:pt x="823446" y="0"/>
              </a:moveTo>
              <a:lnTo>
                <a:pt x="823446" y="218917"/>
              </a:lnTo>
              <a:lnTo>
                <a:pt x="0" y="218917"/>
              </a:lnTo>
              <a:lnTo>
                <a:pt x="0" y="3672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BDFE2-6989-4640-A2A1-64C87B1B67C6}">
      <dsp:nvSpPr>
        <dsp:cNvPr id="0" name=""/>
        <dsp:cNvSpPr/>
      </dsp:nvSpPr>
      <dsp:spPr>
        <a:xfrm>
          <a:off x="677751" y="2366275"/>
          <a:ext cx="2470339" cy="367216"/>
        </a:xfrm>
        <a:custGeom>
          <a:avLst/>
          <a:gdLst/>
          <a:ahLst/>
          <a:cxnLst/>
          <a:rect l="0" t="0" r="0" b="0"/>
          <a:pathLst>
            <a:path>
              <a:moveTo>
                <a:pt x="2470339" y="0"/>
              </a:moveTo>
              <a:lnTo>
                <a:pt x="2470339" y="218917"/>
              </a:lnTo>
              <a:lnTo>
                <a:pt x="0" y="218917"/>
              </a:lnTo>
              <a:lnTo>
                <a:pt x="0" y="3672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76D08-AF2B-4343-91E3-2791BC9BAAAD}">
      <dsp:nvSpPr>
        <dsp:cNvPr id="0" name=""/>
        <dsp:cNvSpPr/>
      </dsp:nvSpPr>
      <dsp:spPr>
        <a:xfrm>
          <a:off x="2534320" y="1730708"/>
          <a:ext cx="1227541" cy="635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68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Bahnschrift SemiBold SemiConden" panose="020B0502040204020203" pitchFamily="34" charset="0"/>
            </a:rPr>
            <a:t>Bryson Potts</a:t>
          </a:r>
        </a:p>
      </dsp:txBody>
      <dsp:txXfrm>
        <a:off x="2534320" y="1730708"/>
        <a:ext cx="1227541" cy="635566"/>
      </dsp:txXfrm>
    </dsp:sp>
    <dsp:sp modelId="{1D466E93-9DE8-458F-9733-E4FC3CF63602}">
      <dsp:nvSpPr>
        <dsp:cNvPr id="0" name=""/>
        <dsp:cNvSpPr/>
      </dsp:nvSpPr>
      <dsp:spPr>
        <a:xfrm>
          <a:off x="2779829" y="2225038"/>
          <a:ext cx="1104787" cy="2118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SemiBold SemiConden" panose="020B0502040204020203" pitchFamily="34" charset="0"/>
            </a:rPr>
            <a:t>Team Lead</a:t>
          </a:r>
        </a:p>
      </dsp:txBody>
      <dsp:txXfrm>
        <a:off x="2779829" y="2225038"/>
        <a:ext cx="1104787" cy="211855"/>
      </dsp:txXfrm>
    </dsp:sp>
    <dsp:sp modelId="{C13A8FFE-0531-43B1-88A9-564DEB3F1775}">
      <dsp:nvSpPr>
        <dsp:cNvPr id="0" name=""/>
        <dsp:cNvSpPr/>
      </dsp:nvSpPr>
      <dsp:spPr>
        <a:xfrm>
          <a:off x="63981" y="2733491"/>
          <a:ext cx="1227541" cy="635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68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Bahnschrift SemiBold SemiConden" panose="020B0502040204020203" pitchFamily="34" charset="0"/>
            </a:rPr>
            <a:t>Tamara McCaskill</a:t>
          </a:r>
        </a:p>
      </dsp:txBody>
      <dsp:txXfrm>
        <a:off x="63981" y="2733491"/>
        <a:ext cx="1227541" cy="635566"/>
      </dsp:txXfrm>
    </dsp:sp>
    <dsp:sp modelId="{641B408E-F692-4729-9A45-A3EAE38C024F}">
      <dsp:nvSpPr>
        <dsp:cNvPr id="0" name=""/>
        <dsp:cNvSpPr/>
      </dsp:nvSpPr>
      <dsp:spPr>
        <a:xfrm>
          <a:off x="309489" y="3227820"/>
          <a:ext cx="1104787" cy="2118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SemiBold SemiConden" panose="020B0502040204020203" pitchFamily="34" charset="0"/>
            </a:rPr>
            <a:t>Builder</a:t>
          </a:r>
        </a:p>
      </dsp:txBody>
      <dsp:txXfrm>
        <a:off x="309489" y="3227820"/>
        <a:ext cx="1104787" cy="211855"/>
      </dsp:txXfrm>
    </dsp:sp>
    <dsp:sp modelId="{E7279E15-4F30-48DC-82A2-4C21F8837BF8}">
      <dsp:nvSpPr>
        <dsp:cNvPr id="0" name=""/>
        <dsp:cNvSpPr/>
      </dsp:nvSpPr>
      <dsp:spPr>
        <a:xfrm>
          <a:off x="1710874" y="2733491"/>
          <a:ext cx="1227541" cy="635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68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Bahnschrift SemiBold SemiConden" panose="020B0502040204020203" pitchFamily="34" charset="0"/>
            </a:rPr>
            <a:t>Joesph Earnest</a:t>
          </a:r>
        </a:p>
      </dsp:txBody>
      <dsp:txXfrm>
        <a:off x="1710874" y="2733491"/>
        <a:ext cx="1227541" cy="635566"/>
      </dsp:txXfrm>
    </dsp:sp>
    <dsp:sp modelId="{3483C597-D52B-4110-966F-992A0D8E2E9A}">
      <dsp:nvSpPr>
        <dsp:cNvPr id="0" name=""/>
        <dsp:cNvSpPr/>
      </dsp:nvSpPr>
      <dsp:spPr>
        <a:xfrm>
          <a:off x="1956382" y="3227820"/>
          <a:ext cx="1104787" cy="2118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SemiBold SemiConden" panose="020B0502040204020203" pitchFamily="34" charset="0"/>
            </a:rPr>
            <a:t>Builder</a:t>
          </a:r>
        </a:p>
      </dsp:txBody>
      <dsp:txXfrm>
        <a:off x="1956382" y="3227820"/>
        <a:ext cx="1104787" cy="211855"/>
      </dsp:txXfrm>
    </dsp:sp>
    <dsp:sp modelId="{9C6B42A0-4A58-40C4-B1F5-A624DDD4E89F}">
      <dsp:nvSpPr>
        <dsp:cNvPr id="0" name=""/>
        <dsp:cNvSpPr/>
      </dsp:nvSpPr>
      <dsp:spPr>
        <a:xfrm>
          <a:off x="3357767" y="2733491"/>
          <a:ext cx="1227541" cy="635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68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Bahnschrift SemiBold SemiConden" panose="020B0502040204020203" pitchFamily="34" charset="0"/>
            </a:rPr>
            <a:t>Manning Owens</a:t>
          </a:r>
        </a:p>
      </dsp:txBody>
      <dsp:txXfrm>
        <a:off x="3357767" y="2733491"/>
        <a:ext cx="1227541" cy="635566"/>
      </dsp:txXfrm>
    </dsp:sp>
    <dsp:sp modelId="{302E796E-F0DB-488D-A59A-95CA06B691D0}">
      <dsp:nvSpPr>
        <dsp:cNvPr id="0" name=""/>
        <dsp:cNvSpPr/>
      </dsp:nvSpPr>
      <dsp:spPr>
        <a:xfrm>
          <a:off x="3603275" y="3227820"/>
          <a:ext cx="1104787" cy="2118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SemiBold SemiConden" panose="020B0502040204020203" pitchFamily="34" charset="0"/>
            </a:rPr>
            <a:t>Builder</a:t>
          </a:r>
        </a:p>
      </dsp:txBody>
      <dsp:txXfrm>
        <a:off x="3603275" y="3227820"/>
        <a:ext cx="1104787" cy="211855"/>
      </dsp:txXfrm>
    </dsp:sp>
    <dsp:sp modelId="{C4009241-64C6-444D-8296-8F4D5E9709BE}">
      <dsp:nvSpPr>
        <dsp:cNvPr id="0" name=""/>
        <dsp:cNvSpPr/>
      </dsp:nvSpPr>
      <dsp:spPr>
        <a:xfrm>
          <a:off x="5004660" y="2733491"/>
          <a:ext cx="1227541" cy="635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68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Bahnschrift SemiBold SemiConden" panose="020B0502040204020203" pitchFamily="34" charset="0"/>
            </a:rPr>
            <a:t>Steven Harrington</a:t>
          </a:r>
        </a:p>
      </dsp:txBody>
      <dsp:txXfrm>
        <a:off x="5004660" y="2733491"/>
        <a:ext cx="1227541" cy="635566"/>
      </dsp:txXfrm>
    </dsp:sp>
    <dsp:sp modelId="{9F998076-140F-4C59-881E-CEDAA128483D}">
      <dsp:nvSpPr>
        <dsp:cNvPr id="0" name=""/>
        <dsp:cNvSpPr/>
      </dsp:nvSpPr>
      <dsp:spPr>
        <a:xfrm>
          <a:off x="5250168" y="3227820"/>
          <a:ext cx="1104787" cy="2118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SemiBold SemiConden" panose="020B0502040204020203" pitchFamily="34" charset="0"/>
            </a:rPr>
            <a:t>Programmer</a:t>
          </a:r>
        </a:p>
      </dsp:txBody>
      <dsp:txXfrm>
        <a:off x="5250168" y="3227820"/>
        <a:ext cx="1104787" cy="211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04E51-C857-4588-AFAB-E6094EF2523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6594A-2698-48A0-BCFE-7F1DE7EB4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D904-781D-4FCB-AF5E-04DFAB076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CF363-DC0D-4067-BFBA-AC556790C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7CEF-FED3-4321-AF0E-2CABA911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EC414-80F7-415E-A6B7-162BBCE6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8604-6704-4109-BC08-C5E1C710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8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3475-8413-47F1-8B2B-9C8A1F87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944D9-711F-4826-836D-B26864A5D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FC630-CE39-43F3-BD6F-BF00668C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1C352-9A5E-4740-89EC-549948C1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83AC6-147D-454D-B885-6265BAF0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3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E7C9A-6923-4A85-8C40-47E629F14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B4FF5-AE80-412E-85E0-07B4EB9BC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AFA17-4623-4E56-AC37-78615DFC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0647B-0A02-4F5F-82D0-938557433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227EF-3499-448B-8058-E0C0F64A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5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F718-3748-47E2-A9EB-03EF1EFC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3FD15-296D-4AA2-89D1-C246E64F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827E6-70A6-4333-9D6B-82FD51DA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5DB1E-934D-4D39-8B23-CB36C200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C23E-B732-48CD-9EC0-3C517844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0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978C-7FCE-450C-A7BE-FED2E025A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B2DF8-B95D-4A96-8BFF-3C372F03B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4DCDF-78AB-4939-BB69-F61B1BB7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6BAED-BF29-4D1D-A683-04D859300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57AAC-1C52-45E8-B7E9-809BAD57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4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D99B-D01E-4A16-AF3E-24DBAA41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FBFD-9852-49A1-9BA7-461C2A08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11A1D-A0B4-4000-84C7-77C01E58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1513-FC36-4F87-9B37-27F32A4E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02E14-70D4-4B1E-B608-DD2D848E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D7B16-0A4B-4F92-B990-F3A4C05C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8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287D-4E13-4180-8051-3ADFF7EF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59A57-607C-453E-A7B3-FFA0B67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AD75B-6AE4-4C08-A067-5659B2870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5BC35-6B77-480D-A3A6-EB451D4B9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C1C9B-CBE3-461F-ABE9-8CF394DCC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39DB0-8DB1-4833-A594-F63F6D00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6DC5E-0A95-4BA6-8070-CCEA9E3CD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62C80-C680-4926-91CF-14DB4DD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8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90D3-891D-43AB-A219-F558E053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A442D-C094-4C5F-AA2B-CF783C74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591E8-F3FE-4DD6-B61D-AAC153E0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D0902-8756-4245-A44B-AA288EAB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782DC-992D-473E-83E8-AC88325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865AF-FF63-4E47-98D4-E21DF3A5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94136-E966-4FA2-BE29-109BEE60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7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BCF6-38DD-46A6-AF57-50AA473A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1DE8-AE40-4F68-B4DE-1CF8E919B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945B6-9427-464A-8FA9-92469A2A0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876AF-3F1A-454C-A333-CC9DECB3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2107-48DE-4B20-8C72-2D967080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28F67-491E-44D9-AA89-C49544D0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9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05DA-112C-4590-B3D3-66C1C14C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73F4B-2277-4887-A8B6-ABA9560DD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A0346-21CD-442F-82CB-B60F830B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D08E5-C762-4B7C-9BE8-D47E0BD8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739FC-4024-4540-A6E9-8552558C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8A6B0-940D-4BE3-89E9-3C789823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7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A6D4A-2ADE-4DA6-AAFD-8989FFA2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BD4E9-BB60-435F-B503-015297B61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F6BC-4DF0-482B-93E4-4F1583CB0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301D2-39AD-4FF3-BAE2-50A84415B8A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73969-03C2-41FF-AF79-9A317AF34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E183B-13F1-49B6-A7CC-C22A8A02D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BC891-1692-475C-8660-5AC48E86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7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B33C7E-15B5-4CAC-926C-F05747C6E442}"/>
              </a:ext>
            </a:extLst>
          </p:cNvPr>
          <p:cNvSpPr/>
          <p:nvPr/>
        </p:nvSpPr>
        <p:spPr>
          <a:xfrm>
            <a:off x="-2810458" y="731703"/>
            <a:ext cx="13370769" cy="133969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6C8F5-D523-4770-9E98-6997E954B3BB}"/>
              </a:ext>
            </a:extLst>
          </p:cNvPr>
          <p:cNvSpPr txBox="1"/>
          <p:nvPr/>
        </p:nvSpPr>
        <p:spPr>
          <a:xfrm>
            <a:off x="0" y="914689"/>
            <a:ext cx="10560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Capstone Project: </a:t>
            </a:r>
            <a:r>
              <a:rPr lang="en-US" sz="4400" dirty="0" err="1">
                <a:latin typeface="Bahnschrift SemiBold SemiConden" panose="020B0502040204020203" pitchFamily="34" charset="0"/>
              </a:rPr>
              <a:t>RoboBoat</a:t>
            </a:r>
            <a:r>
              <a:rPr lang="en-US" sz="4400" dirty="0">
                <a:latin typeface="Bahnschrift SemiBold SemiConden" panose="020B0502040204020203" pitchFamily="34" charset="0"/>
              </a:rPr>
              <a:t> Design Review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C8BAD-F64C-49BE-8ECA-57716976E760}"/>
              </a:ext>
            </a:extLst>
          </p:cNvPr>
          <p:cNvSpPr txBox="1"/>
          <p:nvPr/>
        </p:nvSpPr>
        <p:spPr>
          <a:xfrm>
            <a:off x="0" y="1711031"/>
            <a:ext cx="793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uFill>
                  <a:solidFill>
                    <a:srgbClr val="000000"/>
                  </a:solidFill>
                </a:uFill>
                <a:latin typeface="Bahnschrift SemiBold SemiConden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Tamara McCaskill, Bryson Potts, Manning Owens, Joseph Earnest, Steven Harrington</a:t>
            </a:r>
            <a:endParaRPr lang="en-US" b="1" dirty="0">
              <a:effectLst/>
              <a:uFill>
                <a:solidFill>
                  <a:srgbClr val="000000"/>
                </a:solidFill>
              </a:uFill>
              <a:latin typeface="Bahnschrift SemiBold SemiConden" panose="020B0502040204020203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7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Bryson Potts						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Project Background: Challenge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-1" y="2659559"/>
            <a:ext cx="758578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Acoustic Docking</a:t>
            </a: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r>
              <a:rPr lang="en-US" sz="3600" dirty="0">
                <a:latin typeface="Bahnschrift SemiBold SemiConden" panose="020B0502040204020203" pitchFamily="34" charset="0"/>
              </a:rPr>
              <a:t>The boat locates an underwater acoustic signal that will guide it to where it should dock and undock.</a:t>
            </a:r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1277-A12D-4090-B543-9BC9F7A6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00" y="3134330"/>
            <a:ext cx="4298476" cy="25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Bryson Potts						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Project Background: Challenge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-1" y="2659559"/>
            <a:ext cx="75857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Object Delivery</a:t>
            </a: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r>
              <a:rPr lang="en-US" sz="3600" dirty="0">
                <a:latin typeface="Bahnschrift SemiBold SemiConden" panose="020B0502040204020203" pitchFamily="34" charset="0"/>
              </a:rPr>
              <a:t>The ASV delivers objects to specified delivery points. A UAV can be used to assist in the delivery</a:t>
            </a:r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A132F-2BC5-4C00-9024-613170BB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434" y="2832205"/>
            <a:ext cx="3651428" cy="31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Bryson Potts						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Project Background: Challenge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-1" y="2659559"/>
            <a:ext cx="758578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Speed Gate</a:t>
            </a:r>
          </a:p>
          <a:p>
            <a:endParaRPr lang="en-US" sz="3600" u="sng" dirty="0">
              <a:latin typeface="Bahnschrift SemiBold SemiConden" panose="020B0502040204020203" pitchFamily="34" charset="0"/>
            </a:endParaRPr>
          </a:p>
          <a:p>
            <a:r>
              <a:rPr lang="en-US" sz="3600" dirty="0">
                <a:latin typeface="Bahnschrift SemiBold SemiConden" panose="020B0502040204020203" pitchFamily="34" charset="0"/>
              </a:rPr>
              <a:t>The ASV passes through a gate of buoys, circles a buoy, then comes back through the initial gate as fast as possible.</a:t>
            </a:r>
          </a:p>
          <a:p>
            <a:endParaRPr lang="en-US" sz="3600" u="sng" dirty="0">
              <a:latin typeface="Bahnschrift SemiBold SemiConden" panose="020B0502040204020203" pitchFamily="34" charset="0"/>
            </a:endParaRPr>
          </a:p>
          <a:p>
            <a:endParaRPr lang="en-US" sz="3600" u="sng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608A4-7572-42D8-9A5F-6ACCB0A5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86" y="3277935"/>
            <a:ext cx="4428157" cy="228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5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Bryson Potts						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Project Background: Challenge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-1" y="2659559"/>
            <a:ext cx="758578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Return to Dock</a:t>
            </a:r>
          </a:p>
          <a:p>
            <a:endParaRPr lang="en-US" sz="3600" u="sng" dirty="0">
              <a:latin typeface="Bahnschrift SemiBold SemiConden" panose="020B0502040204020203" pitchFamily="34" charset="0"/>
            </a:endParaRPr>
          </a:p>
          <a:p>
            <a:r>
              <a:rPr lang="en-US" sz="3600" dirty="0">
                <a:latin typeface="Bahnschrift SemiBold SemiConden" panose="020B0502040204020203" pitchFamily="34" charset="0"/>
              </a:rPr>
              <a:t>The ASV returns the initial docking point.</a:t>
            </a:r>
            <a:endParaRPr lang="en-US" sz="3600" u="sng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AB111-58D0-4E34-A6FC-4D44C5D85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05" y="3198966"/>
            <a:ext cx="3263425" cy="24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835E5-8FB9-4DB0-A7AE-4E31D1158087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3FDBE-44E0-4386-8412-6BF2D5D457A2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Manning Owens						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95928-3859-4C7B-BDE5-88A5E1950F63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Customer Needs and Wants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4DBB3-42F7-4A2C-8863-5B2FBD5990F5}"/>
              </a:ext>
            </a:extLst>
          </p:cNvPr>
          <p:cNvSpPr txBox="1"/>
          <p:nvPr/>
        </p:nvSpPr>
        <p:spPr>
          <a:xfrm>
            <a:off x="-1" y="2659559"/>
            <a:ext cx="85372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 SemiConden" panose="020B0502040204020203" pitchFamily="34" charset="0"/>
              </a:rPr>
              <a:t>• The customer needs play a critical part in the overall design and functionality of the boat. 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r>
              <a:rPr lang="en-US" sz="2800" dirty="0">
                <a:latin typeface="Bahnschrift SemiBold SemiConden" panose="020B0502040204020203" pitchFamily="34" charset="0"/>
              </a:rPr>
              <a:t>• These customer needs provide us with constructive restraints that will need to be designed around our boat. </a:t>
            </a:r>
          </a:p>
          <a:p>
            <a:endParaRPr lang="en-US" sz="2800" dirty="0">
              <a:latin typeface="Bahnschrift SemiBold SemiConden" panose="020B0502040204020203" pitchFamily="34" charset="0"/>
            </a:endParaRPr>
          </a:p>
          <a:p>
            <a:r>
              <a:rPr lang="en-US" sz="2800" dirty="0">
                <a:latin typeface="Bahnschrift SemiBold SemiConden" panose="020B0502040204020203" pitchFamily="34" charset="0"/>
              </a:rPr>
              <a:t>• Our customers are the advisors/sponsors that are assisting us to compete in the 2021 </a:t>
            </a:r>
            <a:r>
              <a:rPr lang="en-US" sz="2800" dirty="0" err="1">
                <a:latin typeface="Bahnschrift SemiBold SemiConden" panose="020B0502040204020203" pitchFamily="34" charset="0"/>
              </a:rPr>
              <a:t>RoboBoat</a:t>
            </a:r>
            <a:r>
              <a:rPr lang="en-US" sz="2800" dirty="0">
                <a:latin typeface="Bahnschrift SemiBold SemiConden" panose="020B0502040204020203" pitchFamily="34" charset="0"/>
              </a:rPr>
              <a:t> competition.</a:t>
            </a:r>
          </a:p>
        </p:txBody>
      </p:sp>
      <p:pic>
        <p:nvPicPr>
          <p:cNvPr id="9" name="Picture 8" descr="Florida State University (FSU) Logo / University / Logo-Load.Com">
            <a:extLst>
              <a:ext uri="{FF2B5EF4-FFF2-40B4-BE49-F238E27FC236}">
                <a16:creationId xmlns:a16="http://schemas.microsoft.com/office/drawing/2014/main" id="{EF713EAF-3059-4BC6-A75B-68E92E2F65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53" y="3417629"/>
            <a:ext cx="2176145" cy="2176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44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835E5-8FB9-4DB0-A7AE-4E31D1158087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3FDBE-44E0-4386-8412-6BF2D5D457A2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Manning Owens						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95928-3859-4C7B-BDE5-88A5E1950F63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Customer Needs and Wants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4DBB3-42F7-4A2C-8863-5B2FBD5990F5}"/>
              </a:ext>
            </a:extLst>
          </p:cNvPr>
          <p:cNvSpPr txBox="1"/>
          <p:nvPr/>
        </p:nvSpPr>
        <p:spPr>
          <a:xfrm>
            <a:off x="-1" y="2659559"/>
            <a:ext cx="122888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 SemiConden" panose="020B0502040204020203" pitchFamily="34" charset="0"/>
              </a:rPr>
              <a:t>The following constraints are the 2020 </a:t>
            </a:r>
            <a:r>
              <a:rPr lang="en-US" sz="2800" dirty="0" err="1">
                <a:latin typeface="Bahnschrift SemiBold SemiConden" panose="020B0502040204020203" pitchFamily="34" charset="0"/>
              </a:rPr>
              <a:t>RoboBoat</a:t>
            </a:r>
            <a:r>
              <a:rPr lang="en-US" sz="2800" dirty="0">
                <a:latin typeface="Bahnschrift SemiBold SemiConden" panose="020B0502040204020203" pitchFamily="34" charset="0"/>
              </a:rPr>
              <a:t> competition rules.  </a:t>
            </a:r>
            <a:endParaRPr lang="en-US" sz="1600" dirty="0">
              <a:latin typeface="Bahnschrift SemiBold SemiConden" panose="020B0502040204020203" pitchFamily="34" charset="0"/>
            </a:endParaRP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b="1" dirty="0">
                <a:latin typeface="Bahnschrift SemiBold SemiConden" panose="020B0502040204020203" pitchFamily="34" charset="0"/>
              </a:rPr>
              <a:t>1.  It cannot exceed 140 pounds and would ideally be less than 70 pounds. </a:t>
            </a:r>
          </a:p>
          <a:p>
            <a:pPr marL="342900" indent="-342900">
              <a:buAutoNum type="arabicPeriod"/>
            </a:pPr>
            <a:endParaRPr lang="en-US" sz="1600" b="1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2. The vehicle cannot exceed six feet, by three feet, by three feet "box".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3. The competition takes place at a freshwater pond, but you will most likely be testing in saltwater conditions.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4. It is recommended the electrical components are covered.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5. Final demos are within the last two weeks of the summer semester, or if going to a competition plan to finish ideally a week before the competition.</a:t>
            </a:r>
          </a:p>
        </p:txBody>
      </p:sp>
    </p:spTree>
    <p:extLst>
      <p:ext uri="{BB962C8B-B14F-4D97-AF65-F5344CB8AC3E}">
        <p14:creationId xmlns:p14="http://schemas.microsoft.com/office/powerpoint/2010/main" val="3449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835E5-8FB9-4DB0-A7AE-4E31D1158087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3FDBE-44E0-4386-8412-6BF2D5D457A2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Manning Owens						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95928-3859-4C7B-BDE5-88A5E1950F63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Customer Needs and Wants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4DBB3-42F7-4A2C-8863-5B2FBD5990F5}"/>
              </a:ext>
            </a:extLst>
          </p:cNvPr>
          <p:cNvSpPr txBox="1"/>
          <p:nvPr/>
        </p:nvSpPr>
        <p:spPr>
          <a:xfrm>
            <a:off x="-1" y="2659559"/>
            <a:ext cx="1228885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 SemiConden" panose="020B0502040204020203" pitchFamily="34" charset="0"/>
              </a:rPr>
              <a:t>The following constraints are the 2020 </a:t>
            </a:r>
            <a:r>
              <a:rPr lang="en-US" sz="2800" dirty="0" err="1">
                <a:latin typeface="Bahnschrift SemiBold SemiConden" panose="020B0502040204020203" pitchFamily="34" charset="0"/>
              </a:rPr>
              <a:t>RoboBoat</a:t>
            </a:r>
            <a:r>
              <a:rPr lang="en-US" sz="2800" dirty="0">
                <a:latin typeface="Bahnschrift SemiBold SemiConden" panose="020B0502040204020203" pitchFamily="34" charset="0"/>
              </a:rPr>
              <a:t> competition rules.  </a:t>
            </a:r>
            <a:endParaRPr lang="en-US" sz="1600" dirty="0">
              <a:latin typeface="Bahnschrift SemiBold SemiConden" panose="020B0502040204020203" pitchFamily="34" charset="0"/>
            </a:endParaRP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6. It will be transported in a pickup truck with a covered cab.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7. Focus on the areas of the competition that will net the most points with the least amount of complexity.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8. The vehicle needs to be battery powered. 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9. The vehicle must be fully autonomous, and all decisions can be made onboard the ASV.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10. Any propulsion system is fine (thruster, paddle, etc.), but moving parts must have a shroud.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11. All sharp, pointy, moving, or sensitive parts must be covered and marked</a:t>
            </a:r>
          </a:p>
        </p:txBody>
      </p:sp>
    </p:spTree>
    <p:extLst>
      <p:ext uri="{BB962C8B-B14F-4D97-AF65-F5344CB8AC3E}">
        <p14:creationId xmlns:p14="http://schemas.microsoft.com/office/powerpoint/2010/main" val="9947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835E5-8FB9-4DB0-A7AE-4E31D1158087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3FDBE-44E0-4386-8412-6BF2D5D457A2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Manning Owens						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95928-3859-4C7B-BDE5-88A5E1950F63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Interpreted Needs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4DBB3-42F7-4A2C-8863-5B2FBD5990F5}"/>
              </a:ext>
            </a:extLst>
          </p:cNvPr>
          <p:cNvSpPr txBox="1"/>
          <p:nvPr/>
        </p:nvSpPr>
        <p:spPr>
          <a:xfrm>
            <a:off x="-1" y="2659559"/>
            <a:ext cx="1228885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 SemiConden" panose="020B0502040204020203" pitchFamily="34" charset="0"/>
              </a:rPr>
              <a:t>Interpreted Needs are the engineering interpretation of the customer needs statements. The interpreted needs consist of the following:</a:t>
            </a:r>
            <a:r>
              <a:rPr lang="en-US" sz="1600" dirty="0">
                <a:latin typeface="Bahnschrift SemiBold SemiConden" panose="020B0502040204020203" pitchFamily="34" charset="0"/>
              </a:rPr>
              <a:t>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1. The overall weight of the ASV and UAV will be less than 140 pounds.</a:t>
            </a: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 </a:t>
            </a: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2. The boat will fit into a six feet, by three feet, by three feet "box".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3. The boat will function as intended in both freshwater and saltwater.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 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4. Electrical components will be covered in case of inopportune weather conditions.</a:t>
            </a: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 </a:t>
            </a: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5. The team will decide whether the boat is planned to go to the competition or not. </a:t>
            </a:r>
          </a:p>
        </p:txBody>
      </p:sp>
    </p:spTree>
    <p:extLst>
      <p:ext uri="{BB962C8B-B14F-4D97-AF65-F5344CB8AC3E}">
        <p14:creationId xmlns:p14="http://schemas.microsoft.com/office/powerpoint/2010/main" val="315769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835E5-8FB9-4DB0-A7AE-4E31D1158087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3FDBE-44E0-4386-8412-6BF2D5D457A2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Manning Owens						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95928-3859-4C7B-BDE5-88A5E1950F63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Interpreted Needs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4DBB3-42F7-4A2C-8863-5B2FBD5990F5}"/>
              </a:ext>
            </a:extLst>
          </p:cNvPr>
          <p:cNvSpPr txBox="1"/>
          <p:nvPr/>
        </p:nvSpPr>
        <p:spPr>
          <a:xfrm>
            <a:off x="-1" y="2659559"/>
            <a:ext cx="12288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 SemiConden" panose="020B0502040204020203" pitchFamily="34" charset="0"/>
              </a:rPr>
              <a:t>The interpreted needs consist of the following: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6. The boat will be able to fit and be secured in the bed of the truck.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7. Focus on the categories of the competition that accumulates the most points.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8. The watercraft will be provided power by a cordless energy source.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9. The boat will be capable of making decisions and functioning independently.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10. The propulsion system will be determined by team preference, with a covering in case of moving parts. </a:t>
            </a:r>
          </a:p>
          <a:p>
            <a:endParaRPr lang="en-US" sz="1600" dirty="0">
              <a:latin typeface="Bahnschrift SemiBold SemiConden" panose="020B0502040204020203" pitchFamily="34" charset="0"/>
            </a:endParaRPr>
          </a:p>
          <a:p>
            <a:r>
              <a:rPr lang="en-US" sz="1600" dirty="0">
                <a:latin typeface="Bahnschrift SemiBold SemiConden" panose="020B0502040204020203" pitchFamily="34" charset="0"/>
              </a:rPr>
              <a:t>11. The boat will have appropriate safety measures befitting of the </a:t>
            </a:r>
            <a:r>
              <a:rPr lang="en-US" sz="1600" dirty="0" err="1">
                <a:latin typeface="Bahnschrift SemiBold SemiConden" panose="020B0502040204020203" pitchFamily="34" charset="0"/>
              </a:rPr>
              <a:t>RoboBoat</a:t>
            </a:r>
            <a:r>
              <a:rPr lang="en-US" sz="1600" dirty="0">
                <a:latin typeface="Bahnschrift SemiBold SemiConden" panose="020B0502040204020203" pitchFamily="34" charset="0"/>
              </a:rPr>
              <a:t> standards.</a:t>
            </a:r>
          </a:p>
        </p:txBody>
      </p:sp>
    </p:spTree>
    <p:extLst>
      <p:ext uri="{BB962C8B-B14F-4D97-AF65-F5344CB8AC3E}">
        <p14:creationId xmlns:p14="http://schemas.microsoft.com/office/powerpoint/2010/main" val="38297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			Functional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D037F-8111-48D4-91E1-90559881FC52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806B-1237-46BA-9ED3-B54B070DD1F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Earnest						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777621-392B-4C1A-8EF2-7A9B72EB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205" y="2470262"/>
            <a:ext cx="8973589" cy="37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7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Tamara McCaskill						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Presentation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1594950" y="3341160"/>
            <a:ext cx="758578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9" name="Picture 8" descr="Florida State University (FSU) Logo / University / Logo-Load.Com">
            <a:extLst>
              <a:ext uri="{FF2B5EF4-FFF2-40B4-BE49-F238E27FC236}">
                <a16:creationId xmlns:a16="http://schemas.microsoft.com/office/drawing/2014/main" id="{48B8A253-D280-4279-9638-FDFC4C6F90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53" y="3417629"/>
            <a:ext cx="2176145" cy="2176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20E5F1-3C25-4C6C-B60A-B9D2B081BADE}"/>
              </a:ext>
            </a:extLst>
          </p:cNvPr>
          <p:cNvSpPr txBox="1"/>
          <p:nvPr/>
        </p:nvSpPr>
        <p:spPr>
          <a:xfrm>
            <a:off x="130045" y="3074540"/>
            <a:ext cx="6490252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Introduction……………………………………………………………………………..1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Background……………………………………………………………………………..4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Customer Needs…………………………………………………………………….12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Functional Decomposition………………………………………………....17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Looking Ahead………………………………………………………………………..27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4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r>
              <a:rPr lang="en-US" sz="4400" u="sng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Support</a:t>
            </a:r>
            <a:endParaRPr lang="en-US" sz="3600" u="sng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Maintain Stability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Hull Design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Buoyancy</a:t>
            </a:r>
          </a:p>
          <a:p>
            <a:pPr lvl="1"/>
            <a:endParaRPr lang="en-US" sz="3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Carry Load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Weight Distribution</a:t>
            </a: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			Functional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D037F-8111-48D4-91E1-90559881FC52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806B-1237-46BA-9ED3-B54B070DD1F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Earnest						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805CE-536B-4805-9865-7C20A312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831" y="2540994"/>
            <a:ext cx="2484335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7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r>
              <a:rPr lang="en-US" sz="4400" u="sng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Sense</a:t>
            </a:r>
          </a:p>
          <a:p>
            <a:endParaRPr lang="en-US" sz="3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Detect Surroundings</a:t>
            </a:r>
            <a:endParaRPr lang="en-US" sz="32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Detect Position</a:t>
            </a:r>
            <a:endParaRPr lang="en-US" sz="32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			Functional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D037F-8111-48D4-91E1-90559881FC52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806B-1237-46BA-9ED3-B54B070DD1FA}"/>
              </a:ext>
            </a:extLst>
          </p:cNvPr>
          <p:cNvSpPr txBox="1"/>
          <p:nvPr/>
        </p:nvSpPr>
        <p:spPr>
          <a:xfrm>
            <a:off x="5119914" y="6443889"/>
            <a:ext cx="707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Earnest						20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A6676-0290-426C-8433-0BF29C03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325" y="2529563"/>
            <a:ext cx="2423370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</a:t>
            </a: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			Functional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D037F-8111-48D4-91E1-90559881FC52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806B-1237-46BA-9ED3-B54B070DD1F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Earnest						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41F88-A7F0-46F9-8C7B-93331F51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48" y="2528118"/>
            <a:ext cx="1784905" cy="3715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8DA39-A28E-46F4-A1FC-2401C6C7A2FA}"/>
              </a:ext>
            </a:extLst>
          </p:cNvPr>
          <p:cNvSpPr txBox="1"/>
          <p:nvPr/>
        </p:nvSpPr>
        <p:spPr>
          <a:xfrm>
            <a:off x="-2889" y="2564645"/>
            <a:ext cx="60988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Communicate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Receive Input from Remote Control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Send Signal to Processor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Send Interpreted Data to User</a:t>
            </a:r>
          </a:p>
        </p:txBody>
      </p:sp>
    </p:spTree>
    <p:extLst>
      <p:ext uri="{BB962C8B-B14F-4D97-AF65-F5344CB8AC3E}">
        <p14:creationId xmlns:p14="http://schemas.microsoft.com/office/powerpoint/2010/main" val="80127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			Functional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D037F-8111-48D4-91E1-90559881FC52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806B-1237-46BA-9ED3-B54B070DD1F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Earnest						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2DB7B-5FD7-4397-B02B-18DA913F3625}"/>
              </a:ext>
            </a:extLst>
          </p:cNvPr>
          <p:cNvSpPr txBox="1"/>
          <p:nvPr/>
        </p:nvSpPr>
        <p:spPr>
          <a:xfrm>
            <a:off x="-2890" y="2564645"/>
            <a:ext cx="691168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Process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Send Instructions to Thrusters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Detect Status of Kill Switch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Determine Current Position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Interpret Signals from Sensors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96B36-A797-4F11-9711-E123862B6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293" y="2509969"/>
            <a:ext cx="1431327" cy="373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			Functional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D037F-8111-48D4-91E1-90559881FC52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806B-1237-46BA-9ED3-B54B070DD1F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Earnest						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3631C-D014-4157-B2A3-6B2BBC807A37}"/>
              </a:ext>
            </a:extLst>
          </p:cNvPr>
          <p:cNvSpPr txBox="1"/>
          <p:nvPr/>
        </p:nvSpPr>
        <p:spPr>
          <a:xfrm>
            <a:off x="-2890" y="2564645"/>
            <a:ext cx="6911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Safeguard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Kill Switch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Bold SemiConden" panose="020B0502040204020203" pitchFamily="34" charset="0"/>
              </a:rPr>
              <a:t>Remote Kill Switch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Bold SemiConden" panose="020B0502040204020203" pitchFamily="34" charset="0"/>
              </a:rPr>
              <a:t>Manual Kill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FFB85-2DCB-4A4F-8D8D-7DC47671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723" y="2490836"/>
            <a:ext cx="2242800" cy="37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			Functional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D037F-8111-48D4-91E1-90559881FC52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806B-1237-46BA-9ED3-B54B070DD1F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Earnest						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7F64B-4935-4D35-AC40-80227330A0C5}"/>
              </a:ext>
            </a:extLst>
          </p:cNvPr>
          <p:cNvSpPr txBox="1"/>
          <p:nvPr/>
        </p:nvSpPr>
        <p:spPr>
          <a:xfrm>
            <a:off x="-2890" y="2564645"/>
            <a:ext cx="6911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Propel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Move Boat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Bold SemiConden" panose="020B0502040204020203" pitchFamily="34" charset="0"/>
              </a:rPr>
              <a:t>Turn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Bold SemiConden" panose="020B0502040204020203" pitchFamily="34" charset="0"/>
              </a:rPr>
              <a:t>Accelerate or Decelerate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264249-118D-491E-BDBC-AB2F4BDA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369" y="2507224"/>
            <a:ext cx="2186213" cy="37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			Functional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D037F-8111-48D4-91E1-90559881FC52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806B-1237-46BA-9ED3-B54B070DD1F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Earnest						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8A682-1305-445F-85CA-C0EECB0C9079}"/>
              </a:ext>
            </a:extLst>
          </p:cNvPr>
          <p:cNvSpPr txBox="1"/>
          <p:nvPr/>
        </p:nvSpPr>
        <p:spPr>
          <a:xfrm>
            <a:off x="-2890" y="2564645"/>
            <a:ext cx="6911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Power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Supply Energy to Components</a:t>
            </a:r>
            <a:endParaRPr lang="en-US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B60AB-DC58-48AB-B4C0-66A2F92F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179" y="2465167"/>
            <a:ext cx="3408633" cy="33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endParaRPr lang="en-US" sz="44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 			Functional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D037F-8111-48D4-91E1-90559881FC52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806B-1237-46BA-9ED3-B54B070DD1F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Earnest						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B3E4A-BC9C-49BC-AA8D-514498648A4B}"/>
              </a:ext>
            </a:extLst>
          </p:cNvPr>
          <p:cNvSpPr txBox="1"/>
          <p:nvPr/>
        </p:nvSpPr>
        <p:spPr>
          <a:xfrm>
            <a:off x="-2890" y="2564645"/>
            <a:ext cx="691168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Signal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Display Status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Alert Visually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SemiConden" panose="020B0502040204020203" pitchFamily="34" charset="0"/>
              </a:rPr>
              <a:t>Alert Audibly</a:t>
            </a:r>
            <a:endParaRPr lang="en-US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354EF-C874-45DB-B195-4C3C9A9A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604" y="2501268"/>
            <a:ext cx="1946069" cy="38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7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C76E5-3945-4EDD-B95C-47F104612295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265FE-BB2B-4DF0-BAB6-AC66F617118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 Harrington						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4A4DF-72ED-44B5-A8E7-8A8977F8F7F1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Budget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4237-8D85-4BE0-A19B-56965876F659}"/>
              </a:ext>
            </a:extLst>
          </p:cNvPr>
          <p:cNvSpPr txBox="1"/>
          <p:nvPr/>
        </p:nvSpPr>
        <p:spPr>
          <a:xfrm>
            <a:off x="0" y="2659559"/>
            <a:ext cx="1152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AD170-8D38-4C2E-A67C-01D79987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429000"/>
            <a:ext cx="11896725" cy="20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0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C76E5-3945-4EDD-B95C-47F104612295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265FE-BB2B-4DF0-BAB6-AC66F617118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 Harrington						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4A4DF-72ED-44B5-A8E7-8A8977F8F7F1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Looking Ahead</a:t>
            </a:r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D81817AE-89B0-406A-8EB3-5E5A3ADC5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1" y="2529206"/>
            <a:ext cx="10024217" cy="3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4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Tamara McCaskill						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Who We 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2924898" y="939163"/>
            <a:ext cx="7585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9" name="Picture 8" descr="Florida State University (FSU) Logo / University / Logo-Load.Com">
            <a:extLst>
              <a:ext uri="{FF2B5EF4-FFF2-40B4-BE49-F238E27FC236}">
                <a16:creationId xmlns:a16="http://schemas.microsoft.com/office/drawing/2014/main" id="{48B8A253-D280-4279-9638-FDFC4C6F90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53" y="3417629"/>
            <a:ext cx="2176145" cy="2176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6432B8-F6DA-4A0B-9460-DB1BE7EDB9BC}"/>
              </a:ext>
            </a:extLst>
          </p:cNvPr>
          <p:cNvSpPr txBox="1"/>
          <p:nvPr/>
        </p:nvSpPr>
        <p:spPr>
          <a:xfrm>
            <a:off x="-1" y="2659559"/>
            <a:ext cx="7585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D4FDC80-60B5-438E-8ECF-B9C976E6D195}"/>
              </a:ext>
            </a:extLst>
          </p:cNvPr>
          <p:cNvGraphicFramePr/>
          <p:nvPr/>
        </p:nvGraphicFramePr>
        <p:xfrm>
          <a:off x="937551" y="2163865"/>
          <a:ext cx="6418937" cy="5170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E0B8523-0E96-4A0B-AFD4-EE8ABD51C659}"/>
              </a:ext>
            </a:extLst>
          </p:cNvPr>
          <p:cNvSpPr txBox="1"/>
          <p:nvPr/>
        </p:nvSpPr>
        <p:spPr>
          <a:xfrm>
            <a:off x="1664670" y="2955964"/>
            <a:ext cx="492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 SemiCondenF=" panose="020B0502040204020203" pitchFamily="34" charset="0"/>
              </a:rPr>
              <a:t>FSU-PC 2021 </a:t>
            </a:r>
            <a:r>
              <a:rPr lang="en-US" sz="2400" dirty="0" err="1">
                <a:latin typeface="Bahnschrift SemiBold SemiCondenF=" panose="020B0502040204020203" pitchFamily="34" charset="0"/>
              </a:rPr>
              <a:t>RoboBoat</a:t>
            </a:r>
            <a:r>
              <a:rPr lang="en-US" sz="2400" dirty="0">
                <a:latin typeface="Bahnschrift SemiBold SemiCondenF=" panose="020B0502040204020203" pitchFamily="34" charset="0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59376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C76E5-3945-4EDD-B95C-47F104612295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265FE-BB2B-4DF0-BAB6-AC66F617118A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 Harrington						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4A4DF-72ED-44B5-A8E7-8A8977F8F7F1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5CE32-F4F1-4E61-B096-80ED79414EA1}"/>
              </a:ext>
            </a:extLst>
          </p:cNvPr>
          <p:cNvSpPr txBox="1"/>
          <p:nvPr/>
        </p:nvSpPr>
        <p:spPr>
          <a:xfrm>
            <a:off x="0" y="2967335"/>
            <a:ext cx="1152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</a:rPr>
              <a:t>	</a:t>
            </a:r>
            <a:r>
              <a:rPr lang="en-US" sz="2400" dirty="0" err="1">
                <a:latin typeface="Bahnschrift SemiBold SemiConden" panose="020B0502040204020203" pitchFamily="34" charset="0"/>
              </a:rPr>
              <a:t>RoboNation</a:t>
            </a:r>
            <a:r>
              <a:rPr lang="en-US" sz="2400" dirty="0">
                <a:latin typeface="Bahnschrift SemiBold SemiConden" panose="020B0502040204020203" pitchFamily="34" charset="0"/>
              </a:rPr>
              <a:t>. (2021). </a:t>
            </a:r>
            <a:r>
              <a:rPr lang="en-US" sz="2400" i="1" dirty="0" err="1">
                <a:latin typeface="Bahnschrift SemiBold SemiConden" panose="020B0502040204020203" pitchFamily="34" charset="0"/>
              </a:rPr>
              <a:t>RoboBoat</a:t>
            </a:r>
            <a:r>
              <a:rPr lang="en-US" sz="2400" i="1" dirty="0">
                <a:latin typeface="Bahnschrift SemiBold SemiConden" panose="020B0502040204020203" pitchFamily="34" charset="0"/>
              </a:rPr>
              <a:t>. </a:t>
            </a:r>
            <a:r>
              <a:rPr lang="en-US" sz="2400" dirty="0" err="1">
                <a:latin typeface="Bahnschrift SemiBold SemiConden" panose="020B0502040204020203" pitchFamily="34" charset="0"/>
              </a:rPr>
              <a:t>RoboNation</a:t>
            </a:r>
            <a:r>
              <a:rPr lang="en-US" sz="2400" dirty="0">
                <a:latin typeface="Bahnschrift SemiBold SemiConden" panose="020B0502040204020203" pitchFamily="34" charset="0"/>
              </a:rPr>
              <a:t>. https://robonation/programs/roboboat/</a:t>
            </a:r>
            <a:endParaRPr lang="en-US" sz="2400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6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C6C8F5-D523-4770-9E98-6997E954B3BB}"/>
              </a:ext>
            </a:extLst>
          </p:cNvPr>
          <p:cNvSpPr txBox="1"/>
          <p:nvPr/>
        </p:nvSpPr>
        <p:spPr>
          <a:xfrm>
            <a:off x="2303106" y="4477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ahnschrift SemiBold SemiConden" panose="020B0502040204020203" pitchFamily="34" charset="0"/>
              </a:rPr>
              <a:t>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2C4B7-6745-4E7D-8979-AEC2BE9363F2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	30</a:t>
            </a:r>
          </a:p>
        </p:txBody>
      </p:sp>
      <p:pic>
        <p:nvPicPr>
          <p:cNvPr id="1026" name="Picture 2" descr="Image result for roboboat logo">
            <a:extLst>
              <a:ext uri="{FF2B5EF4-FFF2-40B4-BE49-F238E27FC236}">
                <a16:creationId xmlns:a16="http://schemas.microsoft.com/office/drawing/2014/main" id="{EA6B3051-F44E-45C9-A095-DAC779B6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86" y="429498"/>
            <a:ext cx="1859643" cy="13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Tamara McCaskill						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Who We Are Cont.…….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5FF8A-521B-420F-8CF9-0BDD13AB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26" y="2987584"/>
            <a:ext cx="4560860" cy="2813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160DD-66AC-42B4-A0E1-D9ED90C1AE4B}"/>
              </a:ext>
            </a:extLst>
          </p:cNvPr>
          <p:cNvSpPr txBox="1"/>
          <p:nvPr/>
        </p:nvSpPr>
        <p:spPr>
          <a:xfrm>
            <a:off x="-1" y="2659559"/>
            <a:ext cx="726392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 SemiConden" panose="020B0502040204020203" pitchFamily="34" charset="0"/>
              </a:rPr>
              <a:t>This will be our school’s second year entering the competition following in the footsteps of the 2019 team.</a:t>
            </a: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55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Bryson Potts						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Project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-1" y="2659559"/>
            <a:ext cx="75857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Bahnschrift SemiBold SemiConden" panose="020B0502040204020203" pitchFamily="34" charset="0"/>
              </a:rPr>
              <a:t>RoboBoat</a:t>
            </a:r>
            <a:r>
              <a:rPr lang="en-US" sz="3600" dirty="0">
                <a:latin typeface="Bahnschrift SemiBold SemiConden" panose="020B0502040204020203" pitchFamily="34" charset="0"/>
              </a:rPr>
              <a:t> is an international competition hosted by </a:t>
            </a:r>
            <a:r>
              <a:rPr lang="en-US" sz="3600" dirty="0" err="1">
                <a:latin typeface="Bahnschrift SemiBold SemiConden" panose="020B0502040204020203" pitchFamily="34" charset="0"/>
              </a:rPr>
              <a:t>RoboNation</a:t>
            </a:r>
            <a:r>
              <a:rPr lang="en-US" sz="3600" dirty="0">
                <a:latin typeface="Bahnschrift SemiBold SemiConden" panose="020B0502040204020203" pitchFamily="34" charset="0"/>
              </a:rPr>
              <a:t> in Daytona Florida. </a:t>
            </a: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r>
              <a:rPr lang="en-US" sz="3600" dirty="0">
                <a:latin typeface="Bahnschrift SemiBold SemiConden" panose="020B0502040204020203" pitchFamily="34" charset="0"/>
              </a:rPr>
              <a:t>Competitors create autonomous surface vehicles (ASV) to complete simplified real-world challenges. </a:t>
            </a:r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41371-CA5C-4F88-8B8C-8F9379E10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05" y="3198966"/>
            <a:ext cx="3263425" cy="24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1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Bryson Potts						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Project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-1" y="2659559"/>
            <a:ext cx="7585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958D2-8E32-41B1-AE23-3E0A37BA81FC}"/>
              </a:ext>
            </a:extLst>
          </p:cNvPr>
          <p:cNvSpPr txBox="1"/>
          <p:nvPr/>
        </p:nvSpPr>
        <p:spPr>
          <a:xfrm>
            <a:off x="-1" y="2659559"/>
            <a:ext cx="1012676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Previous Overall Competition Winners</a:t>
            </a: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 descr="Vantec boat&#10;">
            <a:extLst>
              <a:ext uri="{FF2B5EF4-FFF2-40B4-BE49-F238E27FC236}">
                <a16:creationId xmlns:a16="http://schemas.microsoft.com/office/drawing/2014/main" id="{15B3566D-9083-4965-85BC-0C54E832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8" y="3716329"/>
            <a:ext cx="2609115" cy="1579417"/>
          </a:xfrm>
          <a:prstGeom prst="rect">
            <a:avLst/>
          </a:pr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03406413">
                  <a:custGeom>
                    <a:avLst/>
                    <a:gdLst>
                      <a:gd name="connsiteX0" fmla="*/ 0 w 2227009"/>
                      <a:gd name="connsiteY0" fmla="*/ 0 h 1348111"/>
                      <a:gd name="connsiteX1" fmla="*/ 489942 w 2227009"/>
                      <a:gd name="connsiteY1" fmla="*/ 0 h 1348111"/>
                      <a:gd name="connsiteX2" fmla="*/ 979884 w 2227009"/>
                      <a:gd name="connsiteY2" fmla="*/ 0 h 1348111"/>
                      <a:gd name="connsiteX3" fmla="*/ 1492096 w 2227009"/>
                      <a:gd name="connsiteY3" fmla="*/ 0 h 1348111"/>
                      <a:gd name="connsiteX4" fmla="*/ 2227009 w 2227009"/>
                      <a:gd name="connsiteY4" fmla="*/ 0 h 1348111"/>
                      <a:gd name="connsiteX5" fmla="*/ 2227009 w 2227009"/>
                      <a:gd name="connsiteY5" fmla="*/ 462851 h 1348111"/>
                      <a:gd name="connsiteX6" fmla="*/ 2227009 w 2227009"/>
                      <a:gd name="connsiteY6" fmla="*/ 925703 h 1348111"/>
                      <a:gd name="connsiteX7" fmla="*/ 2227009 w 2227009"/>
                      <a:gd name="connsiteY7" fmla="*/ 1348111 h 1348111"/>
                      <a:gd name="connsiteX8" fmla="*/ 1625717 w 2227009"/>
                      <a:gd name="connsiteY8" fmla="*/ 1348111 h 1348111"/>
                      <a:gd name="connsiteX9" fmla="*/ 1024424 w 2227009"/>
                      <a:gd name="connsiteY9" fmla="*/ 1348111 h 1348111"/>
                      <a:gd name="connsiteX10" fmla="*/ 489942 w 2227009"/>
                      <a:gd name="connsiteY10" fmla="*/ 1348111 h 1348111"/>
                      <a:gd name="connsiteX11" fmla="*/ 0 w 2227009"/>
                      <a:gd name="connsiteY11" fmla="*/ 1348111 h 1348111"/>
                      <a:gd name="connsiteX12" fmla="*/ 0 w 2227009"/>
                      <a:gd name="connsiteY12" fmla="*/ 898741 h 1348111"/>
                      <a:gd name="connsiteX13" fmla="*/ 0 w 2227009"/>
                      <a:gd name="connsiteY13" fmla="*/ 476333 h 1348111"/>
                      <a:gd name="connsiteX14" fmla="*/ 0 w 2227009"/>
                      <a:gd name="connsiteY14" fmla="*/ 0 h 1348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27009" h="1348111" fill="none" extrusionOk="0">
                        <a:moveTo>
                          <a:pt x="0" y="0"/>
                        </a:moveTo>
                        <a:cubicBezTo>
                          <a:pt x="137678" y="-38261"/>
                          <a:pt x="388334" y="3084"/>
                          <a:pt x="489942" y="0"/>
                        </a:cubicBezTo>
                        <a:cubicBezTo>
                          <a:pt x="591550" y="-3084"/>
                          <a:pt x="778021" y="10358"/>
                          <a:pt x="979884" y="0"/>
                        </a:cubicBezTo>
                        <a:cubicBezTo>
                          <a:pt x="1181747" y="-10358"/>
                          <a:pt x="1338484" y="59611"/>
                          <a:pt x="1492096" y="0"/>
                        </a:cubicBezTo>
                        <a:cubicBezTo>
                          <a:pt x="1645708" y="-59611"/>
                          <a:pt x="1986668" y="33389"/>
                          <a:pt x="2227009" y="0"/>
                        </a:cubicBezTo>
                        <a:cubicBezTo>
                          <a:pt x="2267572" y="205847"/>
                          <a:pt x="2225411" y="288044"/>
                          <a:pt x="2227009" y="462851"/>
                        </a:cubicBezTo>
                        <a:cubicBezTo>
                          <a:pt x="2228607" y="637658"/>
                          <a:pt x="2179709" y="724157"/>
                          <a:pt x="2227009" y="925703"/>
                        </a:cubicBezTo>
                        <a:cubicBezTo>
                          <a:pt x="2274309" y="1127249"/>
                          <a:pt x="2190719" y="1174631"/>
                          <a:pt x="2227009" y="1348111"/>
                        </a:cubicBezTo>
                        <a:cubicBezTo>
                          <a:pt x="2084345" y="1348245"/>
                          <a:pt x="1757073" y="1312344"/>
                          <a:pt x="1625717" y="1348111"/>
                        </a:cubicBezTo>
                        <a:cubicBezTo>
                          <a:pt x="1494361" y="1383878"/>
                          <a:pt x="1226454" y="1340484"/>
                          <a:pt x="1024424" y="1348111"/>
                        </a:cubicBezTo>
                        <a:cubicBezTo>
                          <a:pt x="822394" y="1355738"/>
                          <a:pt x="686429" y="1310165"/>
                          <a:pt x="489942" y="1348111"/>
                        </a:cubicBezTo>
                        <a:cubicBezTo>
                          <a:pt x="293455" y="1386057"/>
                          <a:pt x="198406" y="1310987"/>
                          <a:pt x="0" y="1348111"/>
                        </a:cubicBezTo>
                        <a:cubicBezTo>
                          <a:pt x="-2060" y="1141091"/>
                          <a:pt x="35894" y="996690"/>
                          <a:pt x="0" y="898741"/>
                        </a:cubicBezTo>
                        <a:cubicBezTo>
                          <a:pt x="-35894" y="800792"/>
                          <a:pt x="27152" y="661140"/>
                          <a:pt x="0" y="476333"/>
                        </a:cubicBezTo>
                        <a:cubicBezTo>
                          <a:pt x="-27152" y="291526"/>
                          <a:pt x="52228" y="207814"/>
                          <a:pt x="0" y="0"/>
                        </a:cubicBezTo>
                        <a:close/>
                      </a:path>
                      <a:path w="2227009" h="1348111" stroke="0" extrusionOk="0">
                        <a:moveTo>
                          <a:pt x="0" y="0"/>
                        </a:moveTo>
                        <a:cubicBezTo>
                          <a:pt x="236584" y="-40416"/>
                          <a:pt x="377245" y="11597"/>
                          <a:pt x="534482" y="0"/>
                        </a:cubicBezTo>
                        <a:cubicBezTo>
                          <a:pt x="691719" y="-11597"/>
                          <a:pt x="902800" y="2240"/>
                          <a:pt x="1024424" y="0"/>
                        </a:cubicBezTo>
                        <a:cubicBezTo>
                          <a:pt x="1146048" y="-2240"/>
                          <a:pt x="1337807" y="11148"/>
                          <a:pt x="1514366" y="0"/>
                        </a:cubicBezTo>
                        <a:cubicBezTo>
                          <a:pt x="1690925" y="-11148"/>
                          <a:pt x="2049700" y="65614"/>
                          <a:pt x="2227009" y="0"/>
                        </a:cubicBezTo>
                        <a:cubicBezTo>
                          <a:pt x="2274798" y="123917"/>
                          <a:pt x="2218345" y="283142"/>
                          <a:pt x="2227009" y="435889"/>
                        </a:cubicBezTo>
                        <a:cubicBezTo>
                          <a:pt x="2235673" y="588636"/>
                          <a:pt x="2194333" y="784376"/>
                          <a:pt x="2227009" y="898741"/>
                        </a:cubicBezTo>
                        <a:cubicBezTo>
                          <a:pt x="2259685" y="1013106"/>
                          <a:pt x="2207270" y="1213725"/>
                          <a:pt x="2227009" y="1348111"/>
                        </a:cubicBezTo>
                        <a:cubicBezTo>
                          <a:pt x="2060342" y="1367093"/>
                          <a:pt x="1761505" y="1306745"/>
                          <a:pt x="1625717" y="1348111"/>
                        </a:cubicBezTo>
                        <a:cubicBezTo>
                          <a:pt x="1489929" y="1389477"/>
                          <a:pt x="1167165" y="1311103"/>
                          <a:pt x="1046694" y="1348111"/>
                        </a:cubicBezTo>
                        <a:cubicBezTo>
                          <a:pt x="926223" y="1385119"/>
                          <a:pt x="384890" y="1336141"/>
                          <a:pt x="0" y="1348111"/>
                        </a:cubicBezTo>
                        <a:cubicBezTo>
                          <a:pt x="-49177" y="1144054"/>
                          <a:pt x="15451" y="1108553"/>
                          <a:pt x="0" y="925703"/>
                        </a:cubicBezTo>
                        <a:cubicBezTo>
                          <a:pt x="-15451" y="742853"/>
                          <a:pt x="32642" y="638406"/>
                          <a:pt x="0" y="462851"/>
                        </a:cubicBezTo>
                        <a:cubicBezTo>
                          <a:pt x="-32642" y="287296"/>
                          <a:pt x="3342" y="2019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B3D6BE-AF7B-4E10-A8B9-8F34D926B522}"/>
              </a:ext>
            </a:extLst>
          </p:cNvPr>
          <p:cNvSpPr txBox="1"/>
          <p:nvPr/>
        </p:nvSpPr>
        <p:spPr>
          <a:xfrm>
            <a:off x="820808" y="5311993"/>
            <a:ext cx="22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VANTEK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0CAF9A-25D0-42E6-A749-B49019828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181" y="3652651"/>
            <a:ext cx="2605011" cy="1579416"/>
          </a:xfrm>
          <a:prstGeom prst="rect">
            <a:avLst/>
          </a:pr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88234870">
                  <a:custGeom>
                    <a:avLst/>
                    <a:gdLst>
                      <a:gd name="connsiteX0" fmla="*/ 0 w 2117181"/>
                      <a:gd name="connsiteY0" fmla="*/ 0 h 1283645"/>
                      <a:gd name="connsiteX1" fmla="*/ 486952 w 2117181"/>
                      <a:gd name="connsiteY1" fmla="*/ 0 h 1283645"/>
                      <a:gd name="connsiteX2" fmla="*/ 995075 w 2117181"/>
                      <a:gd name="connsiteY2" fmla="*/ 0 h 1283645"/>
                      <a:gd name="connsiteX3" fmla="*/ 1503199 w 2117181"/>
                      <a:gd name="connsiteY3" fmla="*/ 0 h 1283645"/>
                      <a:gd name="connsiteX4" fmla="*/ 2117181 w 2117181"/>
                      <a:gd name="connsiteY4" fmla="*/ 0 h 1283645"/>
                      <a:gd name="connsiteX5" fmla="*/ 2117181 w 2117181"/>
                      <a:gd name="connsiteY5" fmla="*/ 427882 h 1283645"/>
                      <a:gd name="connsiteX6" fmla="*/ 2117181 w 2117181"/>
                      <a:gd name="connsiteY6" fmla="*/ 881436 h 1283645"/>
                      <a:gd name="connsiteX7" fmla="*/ 2117181 w 2117181"/>
                      <a:gd name="connsiteY7" fmla="*/ 1283645 h 1283645"/>
                      <a:gd name="connsiteX8" fmla="*/ 1630229 w 2117181"/>
                      <a:gd name="connsiteY8" fmla="*/ 1283645 h 1283645"/>
                      <a:gd name="connsiteX9" fmla="*/ 1079762 w 2117181"/>
                      <a:gd name="connsiteY9" fmla="*/ 1283645 h 1283645"/>
                      <a:gd name="connsiteX10" fmla="*/ 508123 w 2117181"/>
                      <a:gd name="connsiteY10" fmla="*/ 1283645 h 1283645"/>
                      <a:gd name="connsiteX11" fmla="*/ 0 w 2117181"/>
                      <a:gd name="connsiteY11" fmla="*/ 1283645 h 1283645"/>
                      <a:gd name="connsiteX12" fmla="*/ 0 w 2117181"/>
                      <a:gd name="connsiteY12" fmla="*/ 842927 h 1283645"/>
                      <a:gd name="connsiteX13" fmla="*/ 0 w 2117181"/>
                      <a:gd name="connsiteY13" fmla="*/ 415045 h 1283645"/>
                      <a:gd name="connsiteX14" fmla="*/ 0 w 2117181"/>
                      <a:gd name="connsiteY14" fmla="*/ 0 h 1283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17181" h="1283645" fill="none" extrusionOk="0">
                        <a:moveTo>
                          <a:pt x="0" y="0"/>
                        </a:moveTo>
                        <a:cubicBezTo>
                          <a:pt x="234807" y="-19636"/>
                          <a:pt x="348829" y="54836"/>
                          <a:pt x="486952" y="0"/>
                        </a:cubicBezTo>
                        <a:cubicBezTo>
                          <a:pt x="625075" y="-54836"/>
                          <a:pt x="780296" y="5338"/>
                          <a:pt x="995075" y="0"/>
                        </a:cubicBezTo>
                        <a:cubicBezTo>
                          <a:pt x="1209854" y="-5338"/>
                          <a:pt x="1359982" y="55378"/>
                          <a:pt x="1503199" y="0"/>
                        </a:cubicBezTo>
                        <a:cubicBezTo>
                          <a:pt x="1646416" y="-55378"/>
                          <a:pt x="1919169" y="65264"/>
                          <a:pt x="2117181" y="0"/>
                        </a:cubicBezTo>
                        <a:cubicBezTo>
                          <a:pt x="2164880" y="207350"/>
                          <a:pt x="2082983" y="229697"/>
                          <a:pt x="2117181" y="427882"/>
                        </a:cubicBezTo>
                        <a:cubicBezTo>
                          <a:pt x="2151379" y="626067"/>
                          <a:pt x="2113806" y="660880"/>
                          <a:pt x="2117181" y="881436"/>
                        </a:cubicBezTo>
                        <a:cubicBezTo>
                          <a:pt x="2120556" y="1101992"/>
                          <a:pt x="2113529" y="1135867"/>
                          <a:pt x="2117181" y="1283645"/>
                        </a:cubicBezTo>
                        <a:cubicBezTo>
                          <a:pt x="1973426" y="1328749"/>
                          <a:pt x="1746118" y="1248095"/>
                          <a:pt x="1630229" y="1283645"/>
                        </a:cubicBezTo>
                        <a:cubicBezTo>
                          <a:pt x="1514340" y="1319195"/>
                          <a:pt x="1238240" y="1221921"/>
                          <a:pt x="1079762" y="1283645"/>
                        </a:cubicBezTo>
                        <a:cubicBezTo>
                          <a:pt x="921284" y="1345369"/>
                          <a:pt x="623932" y="1221756"/>
                          <a:pt x="508123" y="1283645"/>
                        </a:cubicBezTo>
                        <a:cubicBezTo>
                          <a:pt x="392314" y="1345534"/>
                          <a:pt x="115073" y="1275885"/>
                          <a:pt x="0" y="1283645"/>
                        </a:cubicBezTo>
                        <a:cubicBezTo>
                          <a:pt x="-4730" y="1163319"/>
                          <a:pt x="45739" y="1042570"/>
                          <a:pt x="0" y="842927"/>
                        </a:cubicBezTo>
                        <a:cubicBezTo>
                          <a:pt x="-45739" y="643284"/>
                          <a:pt x="23031" y="529076"/>
                          <a:pt x="0" y="415045"/>
                        </a:cubicBezTo>
                        <a:cubicBezTo>
                          <a:pt x="-23031" y="301014"/>
                          <a:pt x="47828" y="169633"/>
                          <a:pt x="0" y="0"/>
                        </a:cubicBezTo>
                        <a:close/>
                      </a:path>
                      <a:path w="2117181" h="1283645" stroke="0" extrusionOk="0">
                        <a:moveTo>
                          <a:pt x="0" y="0"/>
                        </a:moveTo>
                        <a:cubicBezTo>
                          <a:pt x="101380" y="-45844"/>
                          <a:pt x="348463" y="47217"/>
                          <a:pt x="465780" y="0"/>
                        </a:cubicBezTo>
                        <a:cubicBezTo>
                          <a:pt x="583097" y="-47217"/>
                          <a:pt x="792122" y="57043"/>
                          <a:pt x="973903" y="0"/>
                        </a:cubicBezTo>
                        <a:cubicBezTo>
                          <a:pt x="1155684" y="-57043"/>
                          <a:pt x="1297580" y="14553"/>
                          <a:pt x="1460855" y="0"/>
                        </a:cubicBezTo>
                        <a:cubicBezTo>
                          <a:pt x="1624130" y="-14553"/>
                          <a:pt x="1854445" y="12237"/>
                          <a:pt x="2117181" y="0"/>
                        </a:cubicBezTo>
                        <a:cubicBezTo>
                          <a:pt x="2169099" y="93169"/>
                          <a:pt x="2113610" y="300241"/>
                          <a:pt x="2117181" y="440718"/>
                        </a:cubicBezTo>
                        <a:cubicBezTo>
                          <a:pt x="2120752" y="581195"/>
                          <a:pt x="2089261" y="682405"/>
                          <a:pt x="2117181" y="842927"/>
                        </a:cubicBezTo>
                        <a:cubicBezTo>
                          <a:pt x="2145101" y="1003449"/>
                          <a:pt x="2078958" y="1173177"/>
                          <a:pt x="2117181" y="1283645"/>
                        </a:cubicBezTo>
                        <a:cubicBezTo>
                          <a:pt x="1954214" y="1296490"/>
                          <a:pt x="1791068" y="1274052"/>
                          <a:pt x="1587886" y="1283645"/>
                        </a:cubicBezTo>
                        <a:cubicBezTo>
                          <a:pt x="1384704" y="1293238"/>
                          <a:pt x="1146280" y="1234025"/>
                          <a:pt x="1016247" y="1283645"/>
                        </a:cubicBezTo>
                        <a:cubicBezTo>
                          <a:pt x="886214" y="1333265"/>
                          <a:pt x="612537" y="1274388"/>
                          <a:pt x="465780" y="1283645"/>
                        </a:cubicBezTo>
                        <a:cubicBezTo>
                          <a:pt x="319023" y="1292902"/>
                          <a:pt x="139541" y="1274618"/>
                          <a:pt x="0" y="1283645"/>
                        </a:cubicBezTo>
                        <a:cubicBezTo>
                          <a:pt x="-14204" y="1130193"/>
                          <a:pt x="35150" y="1067936"/>
                          <a:pt x="0" y="894273"/>
                        </a:cubicBezTo>
                        <a:cubicBezTo>
                          <a:pt x="-35150" y="720610"/>
                          <a:pt x="32893" y="572859"/>
                          <a:pt x="0" y="440718"/>
                        </a:cubicBezTo>
                        <a:cubicBezTo>
                          <a:pt x="-32893" y="308577"/>
                          <a:pt x="20079" y="1264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1010E8-22EA-42DB-8125-9874839FDA82}"/>
              </a:ext>
            </a:extLst>
          </p:cNvPr>
          <p:cNvSpPr txBox="1"/>
          <p:nvPr/>
        </p:nvSpPr>
        <p:spPr>
          <a:xfrm>
            <a:off x="9144182" y="5311993"/>
            <a:ext cx="22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Embry Riddle 2014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F69BC4-FBED-491D-A0E5-162B66C6B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087" y="3652651"/>
            <a:ext cx="2318824" cy="1579416"/>
          </a:xfrm>
          <a:prstGeom prst="rect">
            <a:avLst/>
          </a:pr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60342803">
                  <a:custGeom>
                    <a:avLst/>
                    <a:gdLst>
                      <a:gd name="connsiteX0" fmla="*/ 0 w 2082613"/>
                      <a:gd name="connsiteY0" fmla="*/ 0 h 1418526"/>
                      <a:gd name="connsiteX1" fmla="*/ 562306 w 2082613"/>
                      <a:gd name="connsiteY1" fmla="*/ 0 h 1418526"/>
                      <a:gd name="connsiteX2" fmla="*/ 1103785 w 2082613"/>
                      <a:gd name="connsiteY2" fmla="*/ 0 h 1418526"/>
                      <a:gd name="connsiteX3" fmla="*/ 1624438 w 2082613"/>
                      <a:gd name="connsiteY3" fmla="*/ 0 h 1418526"/>
                      <a:gd name="connsiteX4" fmla="*/ 2082613 w 2082613"/>
                      <a:gd name="connsiteY4" fmla="*/ 0 h 1418526"/>
                      <a:gd name="connsiteX5" fmla="*/ 2082613 w 2082613"/>
                      <a:gd name="connsiteY5" fmla="*/ 501213 h 1418526"/>
                      <a:gd name="connsiteX6" fmla="*/ 2082613 w 2082613"/>
                      <a:gd name="connsiteY6" fmla="*/ 931499 h 1418526"/>
                      <a:gd name="connsiteX7" fmla="*/ 2082613 w 2082613"/>
                      <a:gd name="connsiteY7" fmla="*/ 1418526 h 1418526"/>
                      <a:gd name="connsiteX8" fmla="*/ 1624438 w 2082613"/>
                      <a:gd name="connsiteY8" fmla="*/ 1418526 h 1418526"/>
                      <a:gd name="connsiteX9" fmla="*/ 1166263 w 2082613"/>
                      <a:gd name="connsiteY9" fmla="*/ 1418526 h 1418526"/>
                      <a:gd name="connsiteX10" fmla="*/ 666436 w 2082613"/>
                      <a:gd name="connsiteY10" fmla="*/ 1418526 h 1418526"/>
                      <a:gd name="connsiteX11" fmla="*/ 0 w 2082613"/>
                      <a:gd name="connsiteY11" fmla="*/ 1418526 h 1418526"/>
                      <a:gd name="connsiteX12" fmla="*/ 0 w 2082613"/>
                      <a:gd name="connsiteY12" fmla="*/ 945684 h 1418526"/>
                      <a:gd name="connsiteX13" fmla="*/ 0 w 2082613"/>
                      <a:gd name="connsiteY13" fmla="*/ 515398 h 1418526"/>
                      <a:gd name="connsiteX14" fmla="*/ 0 w 2082613"/>
                      <a:gd name="connsiteY14" fmla="*/ 0 h 1418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082613" h="1418526" fill="none" extrusionOk="0">
                        <a:moveTo>
                          <a:pt x="0" y="0"/>
                        </a:moveTo>
                        <a:cubicBezTo>
                          <a:pt x="216951" y="-41126"/>
                          <a:pt x="330628" y="61702"/>
                          <a:pt x="562306" y="0"/>
                        </a:cubicBezTo>
                        <a:cubicBezTo>
                          <a:pt x="793984" y="-61702"/>
                          <a:pt x="859957" y="44253"/>
                          <a:pt x="1103785" y="0"/>
                        </a:cubicBezTo>
                        <a:cubicBezTo>
                          <a:pt x="1347613" y="-44253"/>
                          <a:pt x="1419347" y="50359"/>
                          <a:pt x="1624438" y="0"/>
                        </a:cubicBezTo>
                        <a:cubicBezTo>
                          <a:pt x="1829529" y="-50359"/>
                          <a:pt x="1952545" y="27915"/>
                          <a:pt x="2082613" y="0"/>
                        </a:cubicBezTo>
                        <a:cubicBezTo>
                          <a:pt x="2083382" y="163188"/>
                          <a:pt x="2061893" y="277696"/>
                          <a:pt x="2082613" y="501213"/>
                        </a:cubicBezTo>
                        <a:cubicBezTo>
                          <a:pt x="2103333" y="724730"/>
                          <a:pt x="2036178" y="739221"/>
                          <a:pt x="2082613" y="931499"/>
                        </a:cubicBezTo>
                        <a:cubicBezTo>
                          <a:pt x="2129048" y="1123777"/>
                          <a:pt x="2060999" y="1258668"/>
                          <a:pt x="2082613" y="1418526"/>
                        </a:cubicBezTo>
                        <a:cubicBezTo>
                          <a:pt x="1976704" y="1438118"/>
                          <a:pt x="1720812" y="1408764"/>
                          <a:pt x="1624438" y="1418526"/>
                        </a:cubicBezTo>
                        <a:cubicBezTo>
                          <a:pt x="1528065" y="1428288"/>
                          <a:pt x="1321931" y="1366939"/>
                          <a:pt x="1166263" y="1418526"/>
                        </a:cubicBezTo>
                        <a:cubicBezTo>
                          <a:pt x="1010595" y="1470113"/>
                          <a:pt x="834942" y="1404062"/>
                          <a:pt x="666436" y="1418526"/>
                        </a:cubicBezTo>
                        <a:cubicBezTo>
                          <a:pt x="497930" y="1432990"/>
                          <a:pt x="221935" y="1350356"/>
                          <a:pt x="0" y="1418526"/>
                        </a:cubicBezTo>
                        <a:cubicBezTo>
                          <a:pt x="-25281" y="1211933"/>
                          <a:pt x="49990" y="1145452"/>
                          <a:pt x="0" y="945684"/>
                        </a:cubicBezTo>
                        <a:cubicBezTo>
                          <a:pt x="-49990" y="745916"/>
                          <a:pt x="24713" y="712916"/>
                          <a:pt x="0" y="515398"/>
                        </a:cubicBezTo>
                        <a:cubicBezTo>
                          <a:pt x="-24713" y="317880"/>
                          <a:pt x="6216" y="196007"/>
                          <a:pt x="0" y="0"/>
                        </a:cubicBezTo>
                        <a:close/>
                      </a:path>
                      <a:path w="2082613" h="1418526" stroke="0" extrusionOk="0">
                        <a:moveTo>
                          <a:pt x="0" y="0"/>
                        </a:moveTo>
                        <a:cubicBezTo>
                          <a:pt x="144847" y="-11467"/>
                          <a:pt x="310247" y="20265"/>
                          <a:pt x="562306" y="0"/>
                        </a:cubicBezTo>
                        <a:cubicBezTo>
                          <a:pt x="814365" y="-20265"/>
                          <a:pt x="918451" y="6224"/>
                          <a:pt x="1103785" y="0"/>
                        </a:cubicBezTo>
                        <a:cubicBezTo>
                          <a:pt x="1289119" y="-6224"/>
                          <a:pt x="1402611" y="26979"/>
                          <a:pt x="1603612" y="0"/>
                        </a:cubicBezTo>
                        <a:cubicBezTo>
                          <a:pt x="1804613" y="-26979"/>
                          <a:pt x="1848888" y="10291"/>
                          <a:pt x="2082613" y="0"/>
                        </a:cubicBezTo>
                        <a:cubicBezTo>
                          <a:pt x="2126699" y="189525"/>
                          <a:pt x="2037854" y="281683"/>
                          <a:pt x="2082613" y="444471"/>
                        </a:cubicBezTo>
                        <a:cubicBezTo>
                          <a:pt x="2127372" y="607259"/>
                          <a:pt x="2046556" y="701373"/>
                          <a:pt x="2082613" y="917313"/>
                        </a:cubicBezTo>
                        <a:cubicBezTo>
                          <a:pt x="2118670" y="1133253"/>
                          <a:pt x="2024481" y="1179259"/>
                          <a:pt x="2082613" y="1418526"/>
                        </a:cubicBezTo>
                        <a:cubicBezTo>
                          <a:pt x="1889279" y="1460115"/>
                          <a:pt x="1674167" y="1394476"/>
                          <a:pt x="1541134" y="1418526"/>
                        </a:cubicBezTo>
                        <a:cubicBezTo>
                          <a:pt x="1408101" y="1442576"/>
                          <a:pt x="1196293" y="1375772"/>
                          <a:pt x="1062133" y="1418526"/>
                        </a:cubicBezTo>
                        <a:cubicBezTo>
                          <a:pt x="927973" y="1461280"/>
                          <a:pt x="629385" y="1387592"/>
                          <a:pt x="520653" y="1418526"/>
                        </a:cubicBezTo>
                        <a:cubicBezTo>
                          <a:pt x="411921" y="1449460"/>
                          <a:pt x="198024" y="1401101"/>
                          <a:pt x="0" y="1418526"/>
                        </a:cubicBezTo>
                        <a:cubicBezTo>
                          <a:pt x="-2103" y="1256043"/>
                          <a:pt x="5944" y="1083731"/>
                          <a:pt x="0" y="988240"/>
                        </a:cubicBezTo>
                        <a:cubicBezTo>
                          <a:pt x="-5944" y="892749"/>
                          <a:pt x="35682" y="650880"/>
                          <a:pt x="0" y="529583"/>
                        </a:cubicBezTo>
                        <a:cubicBezTo>
                          <a:pt x="-35682" y="408286"/>
                          <a:pt x="4676" y="14120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01821-1271-4AB6-97AA-0191BCFD1B94}"/>
              </a:ext>
            </a:extLst>
          </p:cNvPr>
          <p:cNvSpPr txBox="1"/>
          <p:nvPr/>
        </p:nvSpPr>
        <p:spPr>
          <a:xfrm>
            <a:off x="4354857" y="5316987"/>
            <a:ext cx="348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1D252C"/>
                </a:solidFill>
                <a:effectLst/>
                <a:latin typeface="Bahnschrift SemiBold SemiConden" panose="020B0502040204020203" pitchFamily="34" charset="0"/>
              </a:rPr>
              <a:t>Institut</a:t>
            </a:r>
            <a:r>
              <a:rPr lang="en-US" b="0" i="0" dirty="0">
                <a:solidFill>
                  <a:srgbClr val="1D252C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b="0" i="0" dirty="0" err="1">
                <a:solidFill>
                  <a:srgbClr val="1D252C"/>
                </a:solidFill>
                <a:effectLst/>
                <a:latin typeface="Bahnschrift SemiBold SemiConden" panose="020B0502040204020203" pitchFamily="34" charset="0"/>
              </a:rPr>
              <a:t>Teknologi</a:t>
            </a:r>
            <a:r>
              <a:rPr lang="en-US" b="0" i="0" dirty="0">
                <a:solidFill>
                  <a:srgbClr val="1D252C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b="0" i="0" dirty="0" err="1">
                <a:solidFill>
                  <a:srgbClr val="1D252C"/>
                </a:solidFill>
                <a:effectLst/>
                <a:latin typeface="Bahnschrift SemiBold SemiConden" panose="020B0502040204020203" pitchFamily="34" charset="0"/>
              </a:rPr>
              <a:t>Sepuluh</a:t>
            </a:r>
            <a:r>
              <a:rPr lang="en-US" b="0" i="0" dirty="0">
                <a:solidFill>
                  <a:srgbClr val="1D252C"/>
                </a:solidFill>
                <a:effectLst/>
                <a:latin typeface="Bahnschrift SemiBold SemiConden" panose="020B0502040204020203" pitchFamily="34" charset="0"/>
              </a:rPr>
              <a:t> </a:t>
            </a:r>
            <a:r>
              <a:rPr lang="en-US" b="0" i="0" dirty="0" err="1">
                <a:solidFill>
                  <a:srgbClr val="1D252C"/>
                </a:solidFill>
                <a:effectLst/>
                <a:latin typeface="Bahnschrift SemiBold SemiConden" panose="020B0502040204020203" pitchFamily="34" charset="0"/>
              </a:rPr>
              <a:t>Nopember</a:t>
            </a:r>
            <a:r>
              <a:rPr lang="en-US" dirty="0">
                <a:latin typeface="Bahnschrift SemiBold SemiConden" panose="020B0502040204020203" pitchFamily="34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40268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Bryson Potts						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Project Background: Challenge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-1" y="2659559"/>
            <a:ext cx="75857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Mandatory Navigation Channel</a:t>
            </a: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r>
              <a:rPr lang="en-US" sz="3600" dirty="0">
                <a:latin typeface="Bahnschrift SemiBold SemiConden" panose="020B0502040204020203" pitchFamily="34" charset="0"/>
              </a:rPr>
              <a:t>The ASV navigates through two sets of gates.</a:t>
            </a:r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2FA58-1892-48D5-A7B8-12CC475C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434" y="3004827"/>
            <a:ext cx="398200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7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Bryson Potts						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Project Background: Challenge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-1" y="2659559"/>
            <a:ext cx="75857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Obstacle Channel</a:t>
            </a: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r>
              <a:rPr lang="en-US" sz="3600" dirty="0">
                <a:latin typeface="Bahnschrift SemiBold SemiConden" panose="020B0502040204020203" pitchFamily="34" charset="0"/>
              </a:rPr>
              <a:t>The ASV navigates through more gates with buoys blocking the path at some points. </a:t>
            </a: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FC9B1-59E8-4124-8069-AA2DB4934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86" y="3581101"/>
            <a:ext cx="4376378" cy="16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2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1A58E5-0506-4BE3-AD86-6DDFD7B33B7D}"/>
              </a:ext>
            </a:extLst>
          </p:cNvPr>
          <p:cNvSpPr/>
          <p:nvPr/>
        </p:nvSpPr>
        <p:spPr>
          <a:xfrm>
            <a:off x="-247650" y="2452687"/>
            <a:ext cx="12687300" cy="4681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03EC0-0325-482D-A0CF-AF53350CEF4E}"/>
              </a:ext>
            </a:extLst>
          </p:cNvPr>
          <p:cNvSpPr/>
          <p:nvPr/>
        </p:nvSpPr>
        <p:spPr>
          <a:xfrm>
            <a:off x="-2743783" y="731632"/>
            <a:ext cx="13370769" cy="11354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670FE-7784-426E-84C6-475E6BC2045F}"/>
              </a:ext>
            </a:extLst>
          </p:cNvPr>
          <p:cNvSpPr/>
          <p:nvPr/>
        </p:nvSpPr>
        <p:spPr>
          <a:xfrm>
            <a:off x="-247649" y="6386286"/>
            <a:ext cx="12687300" cy="9479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546-E895-4820-A3E2-1B7030C3EEAE}"/>
              </a:ext>
            </a:extLst>
          </p:cNvPr>
          <p:cNvSpPr txBox="1"/>
          <p:nvPr/>
        </p:nvSpPr>
        <p:spPr>
          <a:xfrm>
            <a:off x="5119914" y="6443889"/>
            <a:ext cx="70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Bryson Potts						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079E-E79B-479B-88FF-711F7C709087}"/>
              </a:ext>
            </a:extLst>
          </p:cNvPr>
          <p:cNvSpPr txBox="1"/>
          <p:nvPr/>
        </p:nvSpPr>
        <p:spPr>
          <a:xfrm>
            <a:off x="0" y="914689"/>
            <a:ext cx="7585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 SemiBold SemiConden" panose="020B0502040204020203" pitchFamily="34" charset="0"/>
              </a:rPr>
              <a:t>Project Background: Challenge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D2164-9B30-4AB8-86CB-022FD8FE12A6}"/>
              </a:ext>
            </a:extLst>
          </p:cNvPr>
          <p:cNvSpPr txBox="1"/>
          <p:nvPr/>
        </p:nvSpPr>
        <p:spPr>
          <a:xfrm>
            <a:off x="-1" y="2659559"/>
            <a:ext cx="75857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ahnschrift SemiBold SemiConden" panose="020B0502040204020203" pitchFamily="34" charset="0"/>
              </a:rPr>
              <a:t>Obstacle Field</a:t>
            </a:r>
          </a:p>
          <a:p>
            <a:endParaRPr lang="en-US" sz="3600" dirty="0">
              <a:latin typeface="Bahnschrift SemiBold SemiConden" panose="020B0502040204020203" pitchFamily="34" charset="0"/>
            </a:endParaRPr>
          </a:p>
          <a:p>
            <a:r>
              <a:rPr lang="en-US" sz="3600" dirty="0">
                <a:latin typeface="Bahnschrift SemiBold SemiConden" panose="020B0502040204020203" pitchFamily="34" charset="0"/>
              </a:rPr>
              <a:t>The ASV finds an opening in a field of buoys and circles the pill buoy, then exits the field of buoys. </a:t>
            </a:r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endParaRPr lang="en-US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A72CB-9982-4535-A3A5-E1B1E887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434" y="3061985"/>
            <a:ext cx="4163006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1234</Words>
  <Application>Microsoft Office PowerPoint</Application>
  <PresentationFormat>Widescreen</PresentationFormat>
  <Paragraphs>255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Bahnschrift SemiBold SemiConden</vt:lpstr>
      <vt:lpstr>Bahnschrift SemiBold SemiCondenF=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Bryson Potts</dc:creator>
  <cp:lastModifiedBy> </cp:lastModifiedBy>
  <cp:revision>30</cp:revision>
  <dcterms:created xsi:type="dcterms:W3CDTF">2021-02-04T23:12:12Z</dcterms:created>
  <dcterms:modified xsi:type="dcterms:W3CDTF">2021-07-06T02:04:23Z</dcterms:modified>
</cp:coreProperties>
</file>